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B513-434C-4054-AC1D-833B34EFB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F27F64-2341-4B8F-B882-346350C730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BE36FA-1127-44E5-B7DD-6CA4D51ACBF6}"/>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89E3EEBC-C966-4E1B-93CC-B145D9BD8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C10CB-49A8-4FA3-A754-96A28D5D523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149936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B0C2-8493-4A3B-B95B-D3DE8F6855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F40C1-B69B-465A-B581-B7435506F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730D4-4E02-4C00-A6CE-2EC140E95C6E}"/>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63B90F8F-EE23-4D40-99F0-CAB187CC1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EDE96-F736-4B4E-BEDA-E5FEB362DC94}"/>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72373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DC395A-A9B5-4B7C-848B-1B634A54E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D19F18-ED7E-4BDA-85AB-18E29FFF3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B1DCF-E4C5-4D48-A53E-7A18AE5DA554}"/>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B7325C84-0C02-4596-92BC-A3A05E9736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75EA4-6F57-4159-980F-64B6EF72DFD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72826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7C24-0067-45DE-865D-C63194DEB2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42A4F7-C595-47B4-9B54-0C7743FC6A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56246-C263-4B5A-BB8A-FE456570C497}"/>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6C11FB35-EAF9-459E-AD07-922D27A74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C51304-5BEA-48A3-A0C3-6D08AD20721A}"/>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77057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1D97-8EF1-479F-A5AF-28A7596CB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EF1E56-8D25-469C-8679-22662EF37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CDCC85-7BA1-4F22-A39B-A5443F4BA0E1}"/>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9118630A-012B-480C-9997-8C3F8A305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9BFE8-18C7-455A-8740-2BA49EE59B58}"/>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17345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33F3-C7C7-46EF-9694-71C2F7EEE6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8AB861-1CAA-47F4-85F2-58047AFEA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49EE56-E99E-475F-AB88-CF5BDC0FF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AD4B2E-F1E9-4587-9CA3-DB1D7B1CBB0D}"/>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6" name="Footer Placeholder 5">
            <a:extLst>
              <a:ext uri="{FF2B5EF4-FFF2-40B4-BE49-F238E27FC236}">
                <a16:creationId xmlns:a16="http://schemas.microsoft.com/office/drawing/2014/main" id="{D62AA812-793F-4DF5-A627-775BB4764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3EEC93-98C1-4CD2-89FF-6B5CE366E256}"/>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407927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0BFD-0E40-4A69-9F87-0EC2F9EDA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C9EE6-E3CA-490E-A465-7683B02A0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67A2D-1F5C-4827-A883-DD64C96F19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A18134-B232-4B01-B72F-2257EDA78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9ED9F-912E-41EA-9BAE-A8AAC4A6F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DCE619-A52F-4F26-B986-82257486FD1A}"/>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8" name="Footer Placeholder 7">
            <a:extLst>
              <a:ext uri="{FF2B5EF4-FFF2-40B4-BE49-F238E27FC236}">
                <a16:creationId xmlns:a16="http://schemas.microsoft.com/office/drawing/2014/main" id="{CBFDB1D4-56E9-4978-9904-72FFD3C2DE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1F95F8-FEE8-44D0-B6DA-268A15574BB2}"/>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223647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27C6-F9CA-44CC-92B1-A0DFD16A28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F82CC-7A75-4911-B470-2CFDA2593298}"/>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4" name="Footer Placeholder 3">
            <a:extLst>
              <a:ext uri="{FF2B5EF4-FFF2-40B4-BE49-F238E27FC236}">
                <a16:creationId xmlns:a16="http://schemas.microsoft.com/office/drawing/2014/main" id="{13BF7696-C2A3-4F2D-A78B-F6FD8DB24E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A9D853-59A7-4787-A4ED-77C261C2E95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403227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86EEC-6AA8-4D83-89BD-4624406E57AF}"/>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3" name="Footer Placeholder 2">
            <a:extLst>
              <a:ext uri="{FF2B5EF4-FFF2-40B4-BE49-F238E27FC236}">
                <a16:creationId xmlns:a16="http://schemas.microsoft.com/office/drawing/2014/main" id="{B7B89EF4-2B23-4B20-B69F-A578D9D97C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0F8456-BE7C-4A62-BF48-2DE008017FAB}"/>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01742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BFEA-F6FF-48D5-83EF-20F5C26E9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909B34-FD11-475D-A20B-A87B2EB00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0E645B-1DB5-4C74-AB7A-B7B3A1A56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E08DA-4143-4549-BFBD-B072B5715566}"/>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6" name="Footer Placeholder 5">
            <a:extLst>
              <a:ext uri="{FF2B5EF4-FFF2-40B4-BE49-F238E27FC236}">
                <a16:creationId xmlns:a16="http://schemas.microsoft.com/office/drawing/2014/main" id="{FA6C03E8-91D9-4AE1-A67C-828083B71C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6A6DCC-12D7-4124-BE40-67D4A651DB47}"/>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260978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EB8B-DD9A-4320-81C0-27B9AE040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6251BA-46F6-49DF-9D2A-36DDDF29D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B9C9B1-7513-4D1B-9A73-B85EFCEE3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2A281-8EE8-4655-9617-DBFDA5A5670A}"/>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6" name="Footer Placeholder 5">
            <a:extLst>
              <a:ext uri="{FF2B5EF4-FFF2-40B4-BE49-F238E27FC236}">
                <a16:creationId xmlns:a16="http://schemas.microsoft.com/office/drawing/2014/main" id="{025AAF32-C869-4C6D-B627-C0F330A70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5085C-53B7-46C6-846E-5CCAB7B17579}"/>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25264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348B1-A621-4F64-BE38-1763C3F2E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29EA87-A5C1-4A35-B63A-740BF341D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7F583-DA17-4DCD-B20D-836774353F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4D815DD3-0586-48A0-8AFB-BC16A0F31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7DDC06-8960-4C1C-8758-EF23CF41A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EF6BA-0201-4970-A584-C0594118AA45}" type="slidenum">
              <a:rPr lang="en-IN" smtClean="0"/>
              <a:t>‹#›</a:t>
            </a:fld>
            <a:endParaRPr lang="en-IN"/>
          </a:p>
        </p:txBody>
      </p:sp>
    </p:spTree>
    <p:extLst>
      <p:ext uri="{BB962C8B-B14F-4D97-AF65-F5344CB8AC3E}">
        <p14:creationId xmlns:p14="http://schemas.microsoft.com/office/powerpoint/2010/main" val="385004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cative.io/blog/multithreading-and-concurrency-fundamental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C0E3-A706-4363-A8A8-957A5FDE29E4}"/>
              </a:ext>
            </a:extLst>
          </p:cNvPr>
          <p:cNvSpPr>
            <a:spLocks noGrp="1"/>
          </p:cNvSpPr>
          <p:nvPr>
            <p:ph type="ctrTitle"/>
          </p:nvPr>
        </p:nvSpPr>
        <p:spPr>
          <a:xfrm>
            <a:off x="0" y="1"/>
            <a:ext cx="12191999" cy="754602"/>
          </a:xfrm>
        </p:spPr>
        <p:txBody>
          <a:bodyPr>
            <a:normAutofit/>
          </a:bodyPr>
          <a:lstStyle/>
          <a:p>
            <a:pPr algn="l"/>
            <a:endParaRPr lang="en-IN" sz="2000" dirty="0"/>
          </a:p>
        </p:txBody>
      </p:sp>
      <p:sp>
        <p:nvSpPr>
          <p:cNvPr id="3" name="Subtitle 2">
            <a:extLst>
              <a:ext uri="{FF2B5EF4-FFF2-40B4-BE49-F238E27FC236}">
                <a16:creationId xmlns:a16="http://schemas.microsoft.com/office/drawing/2014/main" id="{0438F896-4B9A-4491-97AC-AB28F477DE23}"/>
              </a:ext>
            </a:extLst>
          </p:cNvPr>
          <p:cNvSpPr>
            <a:spLocks noGrp="1"/>
          </p:cNvSpPr>
          <p:nvPr>
            <p:ph type="subTitle" idx="1"/>
          </p:nvPr>
        </p:nvSpPr>
        <p:spPr>
          <a:xfrm>
            <a:off x="1" y="825623"/>
            <a:ext cx="12191998" cy="6032376"/>
          </a:xfrm>
        </p:spPr>
        <p:txBody>
          <a:bodyPr>
            <a:normAutofit/>
          </a:bodyPr>
          <a:lstStyle/>
          <a:p>
            <a:pPr algn="l"/>
            <a:endParaRPr lang="en-IN" sz="1600" dirty="0"/>
          </a:p>
        </p:txBody>
      </p:sp>
    </p:spTree>
    <p:extLst>
      <p:ext uri="{BB962C8B-B14F-4D97-AF65-F5344CB8AC3E}">
        <p14:creationId xmlns:p14="http://schemas.microsoft.com/office/powerpoint/2010/main" val="326241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1524000" y="100668"/>
            <a:ext cx="9144000" cy="1249960"/>
          </a:xfrm>
        </p:spPr>
        <p:txBody>
          <a:bodyPr>
            <a:normAutofit/>
          </a:bodyPr>
          <a:lstStyle/>
          <a:p>
            <a:r>
              <a:rPr lang="en-US" sz="2000" b="1" i="0" dirty="0">
                <a:effectLst/>
                <a:latin typeface="Nunito Sans" pitchFamily="2" charset="0"/>
              </a:rPr>
              <a:t> </a:t>
            </a:r>
            <a:r>
              <a:rPr lang="en-US" sz="2800" b="1" i="0" dirty="0">
                <a:effectLst/>
                <a:latin typeface="Nunito Sans" pitchFamily="2" charset="0"/>
              </a:rPr>
              <a:t>How do you achieve multithreading in Python?</a:t>
            </a:r>
            <a:br>
              <a:rPr lang="en-US" sz="800" b="1" i="0" dirty="0">
                <a:effectLst/>
                <a:latin typeface="Nunito Sans" pitchFamily="2" charset="0"/>
              </a:rPr>
            </a:br>
            <a:endParaRPr lang="en-IN" sz="2000"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1524000" y="1350628"/>
            <a:ext cx="9144000" cy="5406704"/>
          </a:xfrm>
        </p:spPr>
        <p:txBody>
          <a:bodyPr>
            <a:normAutofit/>
          </a:bodyPr>
          <a:lstStyle/>
          <a:p>
            <a:pPr algn="l">
              <a:buFont typeface="+mj-lt"/>
              <a:buAutoNum type="arabicPeriod"/>
            </a:pPr>
            <a:r>
              <a:rPr lang="en-US" sz="2000" b="0" i="0" dirty="0">
                <a:solidFill>
                  <a:srgbClr val="3D3D4E"/>
                </a:solidFill>
                <a:effectLst/>
                <a:highlight>
                  <a:srgbClr val="FFFF00"/>
                </a:highlight>
                <a:latin typeface="Droid Serif"/>
              </a:rPr>
              <a:t>Python has a </a:t>
            </a:r>
            <a:r>
              <a:rPr lang="en-US" sz="2000" b="0" i="0" u="none" strike="noStrike" dirty="0">
                <a:solidFill>
                  <a:srgbClr val="3D3D4E"/>
                </a:solidFill>
                <a:effectLst/>
                <a:highlight>
                  <a:srgbClr val="FFFF00"/>
                </a:highlight>
                <a:latin typeface="Droid Serif"/>
                <a:hlinkClick r:id="rId2"/>
              </a:rPr>
              <a:t>multi-threading</a:t>
            </a:r>
            <a:r>
              <a:rPr lang="en-US" sz="2000" b="0" i="0" dirty="0">
                <a:solidFill>
                  <a:srgbClr val="3D3D4E"/>
                </a:solidFill>
                <a:effectLst/>
                <a:highlight>
                  <a:srgbClr val="FFFF00"/>
                </a:highlight>
                <a:latin typeface="Droid Serif"/>
              </a:rPr>
              <a:t> package but if you want to multi-thread to speed your code up, then it’s usually not a good idea to use it.</a:t>
            </a:r>
          </a:p>
          <a:p>
            <a:pPr algn="l">
              <a:buFont typeface="+mj-lt"/>
              <a:buAutoNum type="arabicPeriod"/>
            </a:pPr>
            <a:r>
              <a:rPr lang="en-US" sz="2000" b="0" i="0" dirty="0">
                <a:solidFill>
                  <a:srgbClr val="3D3D4E"/>
                </a:solidFill>
                <a:effectLst/>
                <a:highlight>
                  <a:srgbClr val="FFFF00"/>
                </a:highlight>
                <a:latin typeface="Droid Serif"/>
              </a:rPr>
              <a:t>Python has a construct called the Global Interpreter Lock (GIL). The GIL makes sure that only one of your ‘threads’ can execute at any one time. A thread acquires the GIL, does a little work, then passes the GIL onto the next thread.</a:t>
            </a:r>
          </a:p>
          <a:p>
            <a:pPr algn="l">
              <a:buFont typeface="+mj-lt"/>
              <a:buAutoNum type="arabicPeriod"/>
            </a:pPr>
            <a:r>
              <a:rPr lang="en-US" sz="2000" b="0" i="0" dirty="0">
                <a:solidFill>
                  <a:srgbClr val="3D3D4E"/>
                </a:solidFill>
                <a:effectLst/>
                <a:highlight>
                  <a:srgbClr val="FFFF00"/>
                </a:highlight>
                <a:latin typeface="Droid Serif"/>
              </a:rPr>
              <a:t>This happens very quickly so to the human eye it may seem like your threads are executing in parallel, but they are really just taking turns using the same CPU core.</a:t>
            </a:r>
          </a:p>
          <a:p>
            <a:pPr algn="l">
              <a:buFont typeface="+mj-lt"/>
              <a:buAutoNum type="arabicPeriod"/>
            </a:pPr>
            <a:r>
              <a:rPr lang="en-US" sz="2000" b="0" i="0" dirty="0">
                <a:solidFill>
                  <a:srgbClr val="3D3D4E"/>
                </a:solidFill>
                <a:effectLst/>
                <a:highlight>
                  <a:srgbClr val="FFFF00"/>
                </a:highlight>
                <a:latin typeface="Droid Serif"/>
              </a:rPr>
              <a:t>All this GIL passing adds overhead to execution. This means that if you want to make your code run faster then using the threading package often isn’t a good idea.</a:t>
            </a:r>
          </a:p>
          <a:p>
            <a:pPr algn="l"/>
            <a:r>
              <a:rPr lang="en-IN" sz="1600" dirty="0"/>
              <a:t>Link : https://www.geeksforgeeks.org/multithreading-python-set-1/</a:t>
            </a:r>
          </a:p>
        </p:txBody>
      </p:sp>
    </p:spTree>
    <p:extLst>
      <p:ext uri="{BB962C8B-B14F-4D97-AF65-F5344CB8AC3E}">
        <p14:creationId xmlns:p14="http://schemas.microsoft.com/office/powerpoint/2010/main" val="1731170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Droid Serif</vt:lpstr>
      <vt:lpstr>Nunito Sans</vt:lpstr>
      <vt:lpstr>Office Theme</vt:lpstr>
      <vt:lpstr>PowerPoint Presentation</vt:lpstr>
      <vt:lpstr> How do you achieve multithreading in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3</cp:revision>
  <dcterms:created xsi:type="dcterms:W3CDTF">2021-12-17T13:52:08Z</dcterms:created>
  <dcterms:modified xsi:type="dcterms:W3CDTF">2021-12-18T02:21:06Z</dcterms:modified>
</cp:coreProperties>
</file>