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42" r:id="rId4"/>
    <p:sldId id="3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B513-434C-4054-AC1D-833B34EF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27F64-2341-4B8F-B882-346350C73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36FA-1127-44E5-B7DD-6CA4D51A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EEBC-C966-4E1B-93CC-B145D9BD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10CB-49A8-4FA3-A754-96A28D5D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6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0C2-8493-4A3B-B95B-D3DE8F68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40C1-B69B-465A-B581-B7435506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30D4-4E02-4C00-A6CE-2EC140E9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90F8F-EE23-4D40-99F0-CAB187CC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DE96-F736-4B4E-BEDA-E5FEB362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C395A-A9B5-4B7C-848B-1B634A54E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19F18-ED7E-4BDA-85AB-18E29FFF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1DCF-E4C5-4D48-A53E-7A18AE5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5C84-0C02-4596-92BC-A3A05E9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EA4-6F57-4159-980F-64B6EF7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6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C24-0067-45DE-865D-C63194DE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A4F7-C595-47B4-9B54-0C7743FC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246-C263-4B5A-BB8A-FE456570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1FB35-EAF9-459E-AD07-922D27A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1304-5BEA-48A3-A0C3-6D08AD20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7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1D97-8EF1-479F-A5AF-28A7596C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1E56-8D25-469C-8679-22662EF37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CC85-7BA1-4F22-A39B-A5443F4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630A-012B-480C-9997-8C3F8A3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BFE8-18C7-455A-8740-2BA49EE5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3F3-C7C7-46EF-9694-71C2F7E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B861-1CAA-47F4-85F2-58047AFEA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9EE56-E99E-475F-AB88-CF5BDC0F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4B2E-F1E9-4587-9CA3-DB1D7B1C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AA812-793F-4DF5-A627-775BB476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EC93-98C1-4CD2-89FF-6B5CE366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2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0BFD-0E40-4A69-9F87-0EC2F9E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9EE6-E3CA-490E-A465-7683B02A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67A2D-1F5C-4827-A883-DD64C96F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8134-B232-4B01-B72F-2257EDA7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ED9F-912E-41EA-9BAE-A8AAC4A6F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E619-A52F-4F26-B986-82257486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B1D4-56E9-4978-9904-72FFD3C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95F8-FEE8-44D0-B6DA-268A1557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27C6-F9CA-44CC-92B1-A0DFD16A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F82CC-7A75-4911-B470-2CFDA25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F7696-C2A3-4F2D-A78B-F6FD8DB2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9D853-59A7-4787-A4ED-77C261C2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7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6EEC-6AA8-4D83-89BD-4624406E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9EF4-2B23-4B20-B69F-A578D9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8456-BE7C-4A62-BF48-2DE00801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2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BFEA-F6FF-48D5-83EF-20F5C26E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9B34-FD11-475D-A20B-A87B2EB0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645B-1DB5-4C74-AB7A-B7B3A1A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E08DA-4143-4549-BFBD-B072B57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C03E8-91D9-4AE1-A67C-828083B7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6DCC-12D7-4124-BE40-67D4A651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8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EB8B-DD9A-4320-81C0-27B9AE04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251BA-46F6-49DF-9D2A-36DDDF29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9C9B1-7513-4D1B-9A73-B85EFCEE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2A281-8EE8-4655-9617-DBFDA5A5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AF32-C869-4C6D-B627-C0F330A7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085C-53B7-46C6-846E-5CCAB7B1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4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48B1-A621-4F64-BE38-1763C3F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EA87-A5C1-4A35-B63A-740BF341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7F583-DA17-4DCD-B20D-836774353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6648-3844-4145-9ABD-2D16BF2482E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5DD3-0586-48A0-8AFB-BC16A0F31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DC06-8960-4C1C-8758-EF23CF41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6BA-0201-4970-A584-C0594118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C0E3-A706-4363-A8A8-957A5FDE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754602"/>
          </a:xfrm>
        </p:spPr>
        <p:txBody>
          <a:bodyPr>
            <a:normAutofit/>
          </a:bodyPr>
          <a:lstStyle/>
          <a:p>
            <a:pPr algn="l"/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8F896-4B9A-4491-97AC-AB28F477D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5623"/>
            <a:ext cx="12191998" cy="6032376"/>
          </a:xfrm>
        </p:spPr>
        <p:txBody>
          <a:bodyPr>
            <a:normAutofit/>
          </a:bodyPr>
          <a:lstStyle/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6241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68"/>
            <a:ext cx="9144000" cy="1249960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What is the ‘with statement’?</a:t>
            </a:r>
            <a:br>
              <a:rPr lang="en-US" sz="800" b="0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0628"/>
            <a:ext cx="12192000" cy="550737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with statement can be used while opening a file.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we open a file using with statement there is no need to close the file explicitly.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open (‘filename’, mode=‘r’) as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file_object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72704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78840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How can an object be copied in Python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?</a:t>
            </a: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0628"/>
            <a:ext cx="12192000" cy="5507372"/>
          </a:xfrm>
        </p:spPr>
        <p:txBody>
          <a:bodyPr>
            <a:norm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Not all objects can be copied in Python, but most can. We ca use the “=” operator to copy an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obect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to a variable.</a:t>
            </a: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ex: var=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copy.copy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(obj)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6908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D9D-680D-48ED-8E80-812F570C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562062"/>
          </a:xfrm>
        </p:spPr>
        <p:txBody>
          <a:bodyPr>
            <a:normAutofit/>
          </a:bodyPr>
          <a:lstStyle/>
          <a:p>
            <a:r>
              <a:rPr lang="en-US" sz="2800" b="1" i="0" dirty="0">
                <a:effectLst/>
                <a:latin typeface="Nunito Sans" pitchFamily="2" charset="0"/>
              </a:rPr>
              <a:t> How would you make a deep copy in Python?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AA69-E013-4052-A223-333303FAC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80176"/>
            <a:ext cx="12192000" cy="6077824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Link : https://www.geeksforgeeks.org/copy-python-deep-copy-shallow-copy/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2025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Nunito Sans</vt:lpstr>
      <vt:lpstr>Poppins</vt:lpstr>
      <vt:lpstr>Times New Roman</vt:lpstr>
      <vt:lpstr>Office Theme</vt:lpstr>
      <vt:lpstr>PowerPoint Presentation</vt:lpstr>
      <vt:lpstr>What is the ‘with statement’? </vt:lpstr>
      <vt:lpstr>How can an object be copied in Python?</vt:lpstr>
      <vt:lpstr> How would you make a deep copy in Python?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</dc:creator>
  <cp:lastModifiedBy>NAVEEN</cp:lastModifiedBy>
  <cp:revision>5</cp:revision>
  <dcterms:created xsi:type="dcterms:W3CDTF">2021-12-17T13:52:08Z</dcterms:created>
  <dcterms:modified xsi:type="dcterms:W3CDTF">2021-12-18T13:11:32Z</dcterms:modified>
</cp:coreProperties>
</file>