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0668"/>
            <a:ext cx="12191999" cy="570451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Nunito Sans" pitchFamily="2" charset="0"/>
              </a:rPr>
              <a:t>How is try/except used in Python?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1178"/>
            <a:ext cx="12192000" cy="58261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try block contains code which may cause exceptions.</a:t>
            </a:r>
          </a:p>
          <a:p>
            <a:pPr algn="l"/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except block is used to catch an exception that is raised in the try block. There can be multiple except block for try block. </a:t>
            </a:r>
          </a:p>
          <a:p>
            <a:pPr algn="l"/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get executed when no exception is raised. Else block is executed after try block.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get executed irrespective of whether there is an exception or not.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several except blocks for a single try block.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multiple except blocks to handle multiple exceptions.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try block without any except blocks.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not write except block without a try block.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 irrespective of whether there is an exception or not.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 block is optional.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optional.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Statement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623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Nunito Sans</vt:lpstr>
      <vt:lpstr>Times New Roman</vt:lpstr>
      <vt:lpstr>Office Theme</vt:lpstr>
      <vt:lpstr>PowerPoint Presentation</vt:lpstr>
      <vt:lpstr>How is try/except used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2021-12-18T13:09:15Z</dcterms:modified>
</cp:coreProperties>
</file>