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9" r:id="rId3"/>
    <p:sldId id="38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183A-7BB3-44E2-8DF1-73BBF03D8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DD2E1-B9E8-4447-A6D1-9C72ADC05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434BF-3477-4B8F-8BF3-C3965DF6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524D-863A-44BC-81B5-51F13B005218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F512-7778-49BF-94E1-1139C056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16BFD-177E-4436-9081-40F36A52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9B89-A762-4F88-8A7F-E022CD3D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87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416B-E44D-4D67-8A22-E396E21C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55B5B-3A5C-4A7B-9928-C17C77A5C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D3296-842A-4886-B039-F8B07B69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524D-863A-44BC-81B5-51F13B005218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B4516-7089-430D-9D34-30EE1861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3CA8F-8F8D-4B47-A6B8-C4840018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9B89-A762-4F88-8A7F-E022CD3D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94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DD371-B1DE-4CDB-B144-394236CDD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6EC08-0799-4477-9A98-7972EEDFC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A211F-406C-4399-8B9A-CFD9122F2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524D-863A-44BC-81B5-51F13B005218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7643-813B-43F3-AC72-0313F747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96662-A824-4DB2-AB84-38B44969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9B89-A762-4F88-8A7F-E022CD3D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66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85B9-0F5E-4BF3-9070-AD63D413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63DE8-04B4-48D8-B2E2-815906D0F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A1B8-4402-47AD-A3F9-81EDD5D9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524D-863A-44BC-81B5-51F13B005218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C4B3-46B9-4656-AF6B-4B81931E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3A78-01C2-4F46-B185-0565A705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9B89-A762-4F88-8A7F-E022CD3D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34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7BF5-A97D-4FF7-9C35-00B6800F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AA8A8-D69D-4F7E-A66B-62CBCD351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6E8F9-4981-4A93-A259-7DE2B14A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524D-863A-44BC-81B5-51F13B005218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B0634-4C2F-4AA2-AF34-CAC6485E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DF07C-5A93-4A23-A97F-A9288ACB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9B89-A762-4F88-8A7F-E022CD3D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61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ABF3-56E2-45A3-8435-7C570700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5581-4539-4696-AC65-F1C040969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83C26-4518-4F1A-BCF8-94015A401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A7AF3-892A-4940-93CC-DB9778CF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524D-863A-44BC-81B5-51F13B005218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C2985-622A-4E94-A286-A05D1992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E4588-D6A3-44A7-884A-C552BCCD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9B89-A762-4F88-8A7F-E022CD3D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71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9C03-BDF1-4EE2-85D2-CFC8BA0DB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73CFE-CD02-4B41-8124-D554A3912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22706-DB2A-4467-9DFE-5BEA0F589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C2F39-AAF8-4AB6-981C-807B5D32F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5CF89-2DCE-4759-A240-F0FC9200B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8564E-2E88-4E10-82C5-583A23E1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524D-863A-44BC-81B5-51F13B005218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9F02D-9F6D-4D8B-9079-3BAF2BA9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0973E-7F47-4159-8FD5-B6DD42E8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9B89-A762-4F88-8A7F-E022CD3D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16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D943-8B79-490B-818D-E2A48C4B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41435-CCE8-4AEB-A970-E825B383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524D-863A-44BC-81B5-51F13B005218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9E749-C8B9-4D9E-AAE0-D9FD01ED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0959D-127B-42E3-8609-2B4494E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9B89-A762-4F88-8A7F-E022CD3D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86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EAB41-734A-449D-94DF-1675D5BD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524D-863A-44BC-81B5-51F13B005218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4CF54-0412-4D0D-9BB5-94145514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3CF9-A289-4E58-AB68-788564D1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9B89-A762-4F88-8A7F-E022CD3D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05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566E-ECC1-4B3F-A945-78DC48BA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5DD86-54FF-4E2F-999B-9DC72047A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CC8A9-44F9-4207-97A3-304DA72E6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27EC0-34FE-446D-B3A8-8E584E44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524D-863A-44BC-81B5-51F13B005218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AFF91-353D-4F68-B26F-E98AEEFC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EA399-AA54-426A-A6B3-67ECB443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9B89-A762-4F88-8A7F-E022CD3D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19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87DF-2373-4EF7-B66C-A4A22710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81196-091A-4331-BE34-866EDC07C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288C3-AB85-4683-9D52-7501EA0A8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864AD-81A9-46AD-B200-5E6F2B93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524D-863A-44BC-81B5-51F13B005218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76629-3DEF-4DCB-856A-A4773630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65D4F-7E52-446A-BFF4-BA377973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9B89-A762-4F88-8A7F-E022CD3D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06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486467-A838-4995-9CC1-0EB0C336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C96E6-85D9-4B97-B051-93BDA376F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17FA-1ED3-4ABA-8FFA-735269369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524D-863A-44BC-81B5-51F13B005218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F9942-BF23-4944-911B-923752F20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C604E-617B-4301-BAA9-370CD6488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D9B89-A762-4F88-8A7F-E022CD3D3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47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ecorators-in-pyth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0F4A-5A1A-4373-B6B9-FA7B023AE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1D3AA-54C4-4403-85B5-C23207D4B6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8723"/>
            <a:ext cx="12192000" cy="796954"/>
          </a:xfrm>
        </p:spPr>
        <p:txBody>
          <a:bodyPr>
            <a:normAutofit/>
          </a:bodyPr>
          <a:lstStyle/>
          <a:p>
            <a:r>
              <a:rPr lang="en-IN" sz="2800" b="1" i="0" dirty="0">
                <a:effectLst/>
                <a:latin typeface="Nunito Sans" pitchFamily="2" charset="0"/>
              </a:rPr>
              <a:t>What are Python decorators?</a:t>
            </a: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98958"/>
            <a:ext cx="12192000" cy="5658374"/>
          </a:xfrm>
        </p:spPr>
        <p:txBody>
          <a:bodyPr>
            <a:normAutofit/>
          </a:bodyPr>
          <a:lstStyle/>
          <a:p>
            <a:pPr algn="l"/>
            <a:r>
              <a:rPr lang="en-US" sz="1800" b="0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Droid Serif"/>
              </a:rPr>
              <a:t>A decorator is a design pattern in Python that allows a user to add new functionality to an existing object without modifying its structure. Decorators are usually called before the definition of a function you want to decorate.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A function is an instance of the Object type.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You can store the function in a variable.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You can pass the function as a parameter to another function.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You can return the function from a function.</a:t>
            </a:r>
          </a:p>
          <a:p>
            <a:pPr algn="l"/>
            <a:r>
              <a:rPr lang="en-IN" sz="1800" dirty="0"/>
              <a:t>  Link : https://www.geeksforgeeks.org/decorators-in-python/</a:t>
            </a:r>
          </a:p>
        </p:txBody>
      </p:sp>
    </p:spTree>
    <p:extLst>
      <p:ext uri="{BB962C8B-B14F-4D97-AF65-F5344CB8AC3E}">
        <p14:creationId xmlns:p14="http://schemas.microsoft.com/office/powerpoint/2010/main" val="103656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21A86-FF00-463C-A009-1C3076B9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22092" cy="62078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+mn-lt"/>
              </a:rPr>
              <a:t>What is Decorator Function in Python ?</a:t>
            </a:r>
            <a:endParaRPr lang="en-IN" sz="24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550FA-4009-484F-8DDC-08BA113B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3398"/>
            <a:ext cx="12192000" cy="6094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+mn-lt"/>
              </a:rPr>
              <a:t>Decorator : </a:t>
            </a:r>
            <a:r>
              <a:rPr lang="en-US" sz="1800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a decorator is a function that takes another function and extends the behavior of the latter function without explicitly modifying it.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decorators are used to modify the </a:t>
            </a:r>
            <a:r>
              <a:rPr lang="en-US" sz="1800" b="0" i="0" dirty="0" err="1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behaviour</a:t>
            </a: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 of function or class. In Decorators, functions are taken as the argument into another function and then called inside the wrapper function.</a:t>
            </a:r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https://www.geeksforgeeks.org/decorators-in-python/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IN" sz="1800" dirty="0">
                <a:highlight>
                  <a:srgbClr val="FFFF00"/>
                </a:highlight>
              </a:rPr>
              <a:t>Latter  : </a:t>
            </a:r>
            <a:r>
              <a:rPr lang="hi-IN" sz="16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बाद वाला</a:t>
            </a:r>
            <a:endParaRPr lang="en-US" sz="1600" b="0" i="0" dirty="0">
              <a:solidFill>
                <a:srgbClr val="202124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Explicitly</a:t>
            </a:r>
            <a:r>
              <a:rPr lang="en-US" sz="1600" dirty="0">
                <a:solidFill>
                  <a:srgbClr val="202124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: </a:t>
            </a:r>
            <a:r>
              <a:rPr lang="hi-IN" sz="16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स्पष्टतया</a:t>
            </a:r>
            <a:endParaRPr lang="en-IN" sz="1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3922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Droid Serif</vt:lpstr>
      <vt:lpstr>Nunito Sans</vt:lpstr>
      <vt:lpstr>source sans pro</vt:lpstr>
      <vt:lpstr>urw-din</vt:lpstr>
      <vt:lpstr>Office Theme</vt:lpstr>
      <vt:lpstr>PowerPoint Presentation</vt:lpstr>
      <vt:lpstr>What are Python decorators?</vt:lpstr>
      <vt:lpstr>What is Decorator Function in Python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</dc:creator>
  <cp:lastModifiedBy>NAVEEN</cp:lastModifiedBy>
  <cp:revision>2</cp:revision>
  <dcterms:created xsi:type="dcterms:W3CDTF">2021-12-18T13:03:18Z</dcterms:created>
  <dcterms:modified xsi:type="dcterms:W3CDTF">2021-12-18T13:06:50Z</dcterms:modified>
</cp:coreProperties>
</file>