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/" TargetMode="External"/><Relationship Id="rId2" Type="http://schemas.openxmlformats.org/officeDocument/2006/relationships/hyperlink" Target="http://en.wikipedia.org/wiki/Compil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r>
              <a:rPr lang="en-IN" sz="1800" b="1" u="none" strike="noStrike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Python is an interpreted language. </a:t>
            </a:r>
            <a:r>
              <a:rPr lang="en-IN" sz="1800" b="1" u="none" strike="noStrike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Explain.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r>
              <a:rPr lang="en-US" sz="1200" b="0" i="0" dirty="0">
                <a:solidFill>
                  <a:srgbClr val="10162F"/>
                </a:solidFill>
                <a:effectLst/>
                <a:latin typeface="Apercu"/>
              </a:rPr>
              <a:t>Python is an “interpreted” language.</a:t>
            </a:r>
          </a:p>
          <a:p>
            <a:pPr algn="l"/>
            <a:r>
              <a:rPr lang="en-US" sz="1200" b="0" i="0" dirty="0">
                <a:solidFill>
                  <a:srgbClr val="10162F"/>
                </a:solidFill>
                <a:effectLst/>
                <a:latin typeface="Apercu"/>
              </a:rPr>
              <a:t>This means it uses an interpreter. An interpreter is very different from the compiler.</a:t>
            </a:r>
          </a:p>
          <a:p>
            <a:pPr algn="l"/>
            <a:r>
              <a:rPr lang="en-US" sz="1200" b="0" i="0" dirty="0">
                <a:solidFill>
                  <a:srgbClr val="10162F"/>
                </a:solidFill>
                <a:effectLst/>
                <a:latin typeface="Apercu"/>
              </a:rPr>
              <a:t>An interpreter executes the statements of code “one-by-one” whereas the compiler executes the code entirely and lists all possible errors at a time.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813732"/>
          </a:xfrm>
        </p:spPr>
        <p:txBody>
          <a:bodyPr>
            <a:normAutofit fontScale="90000"/>
          </a:bodyPr>
          <a:lstStyle/>
          <a:p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lang="en-US" sz="3100" b="1" dirty="0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en-US" sz="3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nterpreter 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lang="en-IN" sz="3100" b="1" i="0" dirty="0">
                <a:solidFill>
                  <a:srgbClr val="273239"/>
                </a:solidFill>
                <a:effectLst/>
                <a:latin typeface="sofia-pro"/>
              </a:rPr>
              <a:t>Compiler</a:t>
            </a:r>
            <a:br>
              <a:rPr lang="en-IN" sz="3100" b="1" i="0" dirty="0">
                <a:solidFill>
                  <a:srgbClr val="273239"/>
                </a:solidFill>
                <a:effectLst/>
                <a:latin typeface="sofia-pro"/>
              </a:rPr>
            </a:b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Python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0235"/>
            <a:ext cx="12192000" cy="5817765"/>
          </a:xfrm>
        </p:spPr>
        <p:txBody>
          <a:bodyPr>
            <a:normAutofit/>
          </a:bodyPr>
          <a:lstStyle/>
          <a:p>
            <a:pPr algn="l" fontAlgn="base"/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interpreter  : </a:t>
            </a: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An Interpreter directly executes instructions written in a programming or scripting language without previously converting them to an object code or machine code</a:t>
            </a:r>
          </a:p>
          <a:p>
            <a:pPr algn="l" fontAlgn="base"/>
            <a:endParaRPr lang="en-US" sz="1600" dirty="0">
              <a:solidFill>
                <a:srgbClr val="202124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l" fontAlgn="base"/>
            <a:endParaRPr lang="en-US" sz="1600" b="0" i="0" dirty="0">
              <a:solidFill>
                <a:srgbClr val="202124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l" fontAlgn="base"/>
            <a:r>
              <a:rPr lang="en-IN" sz="1600" b="1" i="0" dirty="0">
                <a:solidFill>
                  <a:srgbClr val="273239"/>
                </a:solidFill>
                <a:effectLst/>
                <a:latin typeface="sofia-pro"/>
              </a:rPr>
              <a:t>Compiler : 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A </a:t>
            </a:r>
            <a:r>
              <a:rPr lang="en-US" sz="1600" b="0" i="0" u="sng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  <a:hlinkClick r:id="rId2"/>
              </a:rPr>
              <a:t>compiler 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takes entire program and converts it into object code which is typically stored in a file. The object code is also refereed as binary code and can be directly executed by the machine after linking</a:t>
            </a:r>
          </a:p>
          <a:p>
            <a:pPr algn="l" fontAlgn="base"/>
            <a:endParaRPr lang="en-US" sz="1600" dirty="0">
              <a:solidFill>
                <a:srgbClr val="273239"/>
              </a:solidFill>
              <a:highlight>
                <a:srgbClr val="FFFF00"/>
              </a:highlight>
              <a:latin typeface="urw-din"/>
            </a:endParaRP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Following are some interesting facts about interpreters and compilers.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1) 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Both compilers and interpreters convert source code (text files) into tokens, both may generate a parse tree, and both may generate immediate instructions. The basic difference is that a compiler system, including a (built in or separate) linker, generates a stand alone machine code program, while an interpreter system instead performs the actions described by the high level program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2) 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Once a program is compiled, its source code is not useful for running the code. For interpreted programs, the source code is needed to run the program every time.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3) 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In general, interpreted programs run slower than the compiled programs.</a:t>
            </a:r>
          </a:p>
          <a:p>
            <a:pPr algn="l" fontAlgn="base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4)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</a:t>
            </a:r>
            <a:r>
              <a:rPr lang="en-US" sz="1600" b="0" i="0" u="sng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  <a:hlinkClick r:id="rId3"/>
              </a:rPr>
              <a:t>Java 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programs are first compiled to an intermediate form, then interpreted by the interpreter.</a:t>
            </a:r>
          </a:p>
          <a:p>
            <a:pPr algn="l" fontAlgn="base"/>
            <a:endParaRPr lang="en-US" sz="20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9649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Apercu</vt:lpstr>
      <vt:lpstr>Arial</vt:lpstr>
      <vt:lpstr>Arial</vt:lpstr>
      <vt:lpstr>Calibri</vt:lpstr>
      <vt:lpstr>Calibri Light</vt:lpstr>
      <vt:lpstr>sofia-pro</vt:lpstr>
      <vt:lpstr>Tomorrow</vt:lpstr>
      <vt:lpstr>urw-din</vt:lpstr>
      <vt:lpstr>Office Theme</vt:lpstr>
      <vt:lpstr>Python is an interpreted language. Explain.</vt:lpstr>
      <vt:lpstr>What is Interpreter &amp; Compiler 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2021-12-19T13:47:38Z</dcterms:modified>
</cp:coreProperties>
</file>