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53C6-84C5-4284-8AFB-88B2381933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8187D6-714D-4238-8909-87F558CC9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80F24E-B87C-460A-9581-3864F5F989C2}"/>
              </a:ext>
            </a:extLst>
          </p:cNvPr>
          <p:cNvSpPr>
            <a:spLocks noGrp="1"/>
          </p:cNvSpPr>
          <p:nvPr>
            <p:ph type="dt" sz="half" idx="10"/>
          </p:nvPr>
        </p:nvSpPr>
        <p:spPr/>
        <p:txBody>
          <a:bodyPr/>
          <a:lstStyle/>
          <a:p>
            <a:fld id="{FFAFF6E3-CC61-4CC9-ADE7-BEE6F26DC9C5}" type="datetimeFigureOut">
              <a:rPr lang="en-IN" smtClean="0"/>
              <a:t>19-12-2021</a:t>
            </a:fld>
            <a:endParaRPr lang="en-IN"/>
          </a:p>
        </p:txBody>
      </p:sp>
      <p:sp>
        <p:nvSpPr>
          <p:cNvPr id="5" name="Footer Placeholder 4">
            <a:extLst>
              <a:ext uri="{FF2B5EF4-FFF2-40B4-BE49-F238E27FC236}">
                <a16:creationId xmlns:a16="http://schemas.microsoft.com/office/drawing/2014/main" id="{B04E493A-5473-47F2-A77A-4036A499E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975511-50FF-46BF-BB09-FAB9329D2F6E}"/>
              </a:ext>
            </a:extLst>
          </p:cNvPr>
          <p:cNvSpPr>
            <a:spLocks noGrp="1"/>
          </p:cNvSpPr>
          <p:nvPr>
            <p:ph type="sldNum" sz="quarter" idx="12"/>
          </p:nvPr>
        </p:nvSpPr>
        <p:spPr/>
        <p:txBody>
          <a:bodyPr/>
          <a:lstStyle/>
          <a:p>
            <a:fld id="{34F66AAE-5DBB-434A-9CC5-DE668B363CAF}" type="slidenum">
              <a:rPr lang="en-IN" smtClean="0"/>
              <a:t>‹#›</a:t>
            </a:fld>
            <a:endParaRPr lang="en-IN"/>
          </a:p>
        </p:txBody>
      </p:sp>
    </p:spTree>
    <p:extLst>
      <p:ext uri="{BB962C8B-B14F-4D97-AF65-F5344CB8AC3E}">
        <p14:creationId xmlns:p14="http://schemas.microsoft.com/office/powerpoint/2010/main" val="2697373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8004-7AEB-4979-8958-376868C048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5AE069-F650-412C-9AF7-EE67AE7F0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84C17-61BD-4A35-A825-6B778A12E5C0}"/>
              </a:ext>
            </a:extLst>
          </p:cNvPr>
          <p:cNvSpPr>
            <a:spLocks noGrp="1"/>
          </p:cNvSpPr>
          <p:nvPr>
            <p:ph type="dt" sz="half" idx="10"/>
          </p:nvPr>
        </p:nvSpPr>
        <p:spPr/>
        <p:txBody>
          <a:bodyPr/>
          <a:lstStyle/>
          <a:p>
            <a:fld id="{FFAFF6E3-CC61-4CC9-ADE7-BEE6F26DC9C5}" type="datetimeFigureOut">
              <a:rPr lang="en-IN" smtClean="0"/>
              <a:t>19-12-2021</a:t>
            </a:fld>
            <a:endParaRPr lang="en-IN"/>
          </a:p>
        </p:txBody>
      </p:sp>
      <p:sp>
        <p:nvSpPr>
          <p:cNvPr id="5" name="Footer Placeholder 4">
            <a:extLst>
              <a:ext uri="{FF2B5EF4-FFF2-40B4-BE49-F238E27FC236}">
                <a16:creationId xmlns:a16="http://schemas.microsoft.com/office/drawing/2014/main" id="{DE1496E2-19AF-4E74-BB17-247EF051E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255B22-D824-4E35-88DE-0F195DBEB2F0}"/>
              </a:ext>
            </a:extLst>
          </p:cNvPr>
          <p:cNvSpPr>
            <a:spLocks noGrp="1"/>
          </p:cNvSpPr>
          <p:nvPr>
            <p:ph type="sldNum" sz="quarter" idx="12"/>
          </p:nvPr>
        </p:nvSpPr>
        <p:spPr/>
        <p:txBody>
          <a:bodyPr/>
          <a:lstStyle/>
          <a:p>
            <a:fld id="{34F66AAE-5DBB-434A-9CC5-DE668B363CAF}" type="slidenum">
              <a:rPr lang="en-IN" smtClean="0"/>
              <a:t>‹#›</a:t>
            </a:fld>
            <a:endParaRPr lang="en-IN"/>
          </a:p>
        </p:txBody>
      </p:sp>
    </p:spTree>
    <p:extLst>
      <p:ext uri="{BB962C8B-B14F-4D97-AF65-F5344CB8AC3E}">
        <p14:creationId xmlns:p14="http://schemas.microsoft.com/office/powerpoint/2010/main" val="3547306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02C6D0-C725-4643-A570-85BF7B074A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64D315-773D-4768-A78E-B4E91AA605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1AD076-C300-4110-9600-2F17D4289E27}"/>
              </a:ext>
            </a:extLst>
          </p:cNvPr>
          <p:cNvSpPr>
            <a:spLocks noGrp="1"/>
          </p:cNvSpPr>
          <p:nvPr>
            <p:ph type="dt" sz="half" idx="10"/>
          </p:nvPr>
        </p:nvSpPr>
        <p:spPr/>
        <p:txBody>
          <a:bodyPr/>
          <a:lstStyle/>
          <a:p>
            <a:fld id="{FFAFF6E3-CC61-4CC9-ADE7-BEE6F26DC9C5}" type="datetimeFigureOut">
              <a:rPr lang="en-IN" smtClean="0"/>
              <a:t>19-12-2021</a:t>
            </a:fld>
            <a:endParaRPr lang="en-IN"/>
          </a:p>
        </p:txBody>
      </p:sp>
      <p:sp>
        <p:nvSpPr>
          <p:cNvPr id="5" name="Footer Placeholder 4">
            <a:extLst>
              <a:ext uri="{FF2B5EF4-FFF2-40B4-BE49-F238E27FC236}">
                <a16:creationId xmlns:a16="http://schemas.microsoft.com/office/drawing/2014/main" id="{E4D799E2-9A3B-4E3B-917D-7528E304AB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9B170-C3B4-46E9-AFF6-354249EA37E6}"/>
              </a:ext>
            </a:extLst>
          </p:cNvPr>
          <p:cNvSpPr>
            <a:spLocks noGrp="1"/>
          </p:cNvSpPr>
          <p:nvPr>
            <p:ph type="sldNum" sz="quarter" idx="12"/>
          </p:nvPr>
        </p:nvSpPr>
        <p:spPr/>
        <p:txBody>
          <a:bodyPr/>
          <a:lstStyle/>
          <a:p>
            <a:fld id="{34F66AAE-5DBB-434A-9CC5-DE668B363CAF}" type="slidenum">
              <a:rPr lang="en-IN" smtClean="0"/>
              <a:t>‹#›</a:t>
            </a:fld>
            <a:endParaRPr lang="en-IN"/>
          </a:p>
        </p:txBody>
      </p:sp>
    </p:spTree>
    <p:extLst>
      <p:ext uri="{BB962C8B-B14F-4D97-AF65-F5344CB8AC3E}">
        <p14:creationId xmlns:p14="http://schemas.microsoft.com/office/powerpoint/2010/main" val="108742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CEB3-FFAF-4552-A2E5-12DF415F7B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14F947-DC26-4D9B-9242-1819BED40D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701DF-2568-4624-8A96-D05BE75E4DAF}"/>
              </a:ext>
            </a:extLst>
          </p:cNvPr>
          <p:cNvSpPr>
            <a:spLocks noGrp="1"/>
          </p:cNvSpPr>
          <p:nvPr>
            <p:ph type="dt" sz="half" idx="10"/>
          </p:nvPr>
        </p:nvSpPr>
        <p:spPr/>
        <p:txBody>
          <a:bodyPr/>
          <a:lstStyle/>
          <a:p>
            <a:fld id="{FFAFF6E3-CC61-4CC9-ADE7-BEE6F26DC9C5}" type="datetimeFigureOut">
              <a:rPr lang="en-IN" smtClean="0"/>
              <a:t>19-12-2021</a:t>
            </a:fld>
            <a:endParaRPr lang="en-IN"/>
          </a:p>
        </p:txBody>
      </p:sp>
      <p:sp>
        <p:nvSpPr>
          <p:cNvPr id="5" name="Footer Placeholder 4">
            <a:extLst>
              <a:ext uri="{FF2B5EF4-FFF2-40B4-BE49-F238E27FC236}">
                <a16:creationId xmlns:a16="http://schemas.microsoft.com/office/drawing/2014/main" id="{3E31C7A5-64FB-453B-BEFE-0A96DE76A7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B2528-3937-4E6C-8847-30BFAEA52660}"/>
              </a:ext>
            </a:extLst>
          </p:cNvPr>
          <p:cNvSpPr>
            <a:spLocks noGrp="1"/>
          </p:cNvSpPr>
          <p:nvPr>
            <p:ph type="sldNum" sz="quarter" idx="12"/>
          </p:nvPr>
        </p:nvSpPr>
        <p:spPr/>
        <p:txBody>
          <a:bodyPr/>
          <a:lstStyle/>
          <a:p>
            <a:fld id="{34F66AAE-5DBB-434A-9CC5-DE668B363CAF}" type="slidenum">
              <a:rPr lang="en-IN" smtClean="0"/>
              <a:t>‹#›</a:t>
            </a:fld>
            <a:endParaRPr lang="en-IN"/>
          </a:p>
        </p:txBody>
      </p:sp>
    </p:spTree>
    <p:extLst>
      <p:ext uri="{BB962C8B-B14F-4D97-AF65-F5344CB8AC3E}">
        <p14:creationId xmlns:p14="http://schemas.microsoft.com/office/powerpoint/2010/main" val="4846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18EF-A330-4413-A94F-CCF1F7BC64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0E76C9-33BA-4C84-AC7C-ED9C07DFF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DBB73A-BDF5-4AE1-A790-FC7CA486FCBA}"/>
              </a:ext>
            </a:extLst>
          </p:cNvPr>
          <p:cNvSpPr>
            <a:spLocks noGrp="1"/>
          </p:cNvSpPr>
          <p:nvPr>
            <p:ph type="dt" sz="half" idx="10"/>
          </p:nvPr>
        </p:nvSpPr>
        <p:spPr/>
        <p:txBody>
          <a:bodyPr/>
          <a:lstStyle/>
          <a:p>
            <a:fld id="{FFAFF6E3-CC61-4CC9-ADE7-BEE6F26DC9C5}" type="datetimeFigureOut">
              <a:rPr lang="en-IN" smtClean="0"/>
              <a:t>19-12-2021</a:t>
            </a:fld>
            <a:endParaRPr lang="en-IN"/>
          </a:p>
        </p:txBody>
      </p:sp>
      <p:sp>
        <p:nvSpPr>
          <p:cNvPr id="5" name="Footer Placeholder 4">
            <a:extLst>
              <a:ext uri="{FF2B5EF4-FFF2-40B4-BE49-F238E27FC236}">
                <a16:creationId xmlns:a16="http://schemas.microsoft.com/office/drawing/2014/main" id="{69A342B0-4F3C-4FD2-9EF7-35E9179CC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8B821C-2B85-4BE6-9765-C9906F43D391}"/>
              </a:ext>
            </a:extLst>
          </p:cNvPr>
          <p:cNvSpPr>
            <a:spLocks noGrp="1"/>
          </p:cNvSpPr>
          <p:nvPr>
            <p:ph type="sldNum" sz="quarter" idx="12"/>
          </p:nvPr>
        </p:nvSpPr>
        <p:spPr/>
        <p:txBody>
          <a:bodyPr/>
          <a:lstStyle/>
          <a:p>
            <a:fld id="{34F66AAE-5DBB-434A-9CC5-DE668B363CAF}" type="slidenum">
              <a:rPr lang="en-IN" smtClean="0"/>
              <a:t>‹#›</a:t>
            </a:fld>
            <a:endParaRPr lang="en-IN"/>
          </a:p>
        </p:txBody>
      </p:sp>
    </p:spTree>
    <p:extLst>
      <p:ext uri="{BB962C8B-B14F-4D97-AF65-F5344CB8AC3E}">
        <p14:creationId xmlns:p14="http://schemas.microsoft.com/office/powerpoint/2010/main" val="163041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CEA4-2C81-444F-93F1-C376879D8E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E5BA97-12F7-4B4D-9873-8F6CB50B3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19B03C-363B-455F-BB91-80A36B55DA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5521D4-637E-4E83-B4A3-944AFB745426}"/>
              </a:ext>
            </a:extLst>
          </p:cNvPr>
          <p:cNvSpPr>
            <a:spLocks noGrp="1"/>
          </p:cNvSpPr>
          <p:nvPr>
            <p:ph type="dt" sz="half" idx="10"/>
          </p:nvPr>
        </p:nvSpPr>
        <p:spPr/>
        <p:txBody>
          <a:bodyPr/>
          <a:lstStyle/>
          <a:p>
            <a:fld id="{FFAFF6E3-CC61-4CC9-ADE7-BEE6F26DC9C5}" type="datetimeFigureOut">
              <a:rPr lang="en-IN" smtClean="0"/>
              <a:t>19-12-2021</a:t>
            </a:fld>
            <a:endParaRPr lang="en-IN"/>
          </a:p>
        </p:txBody>
      </p:sp>
      <p:sp>
        <p:nvSpPr>
          <p:cNvPr id="6" name="Footer Placeholder 5">
            <a:extLst>
              <a:ext uri="{FF2B5EF4-FFF2-40B4-BE49-F238E27FC236}">
                <a16:creationId xmlns:a16="http://schemas.microsoft.com/office/drawing/2014/main" id="{886FA9EF-048A-468F-A200-4F51F991C2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F98DB0-AAD3-4AE8-BD57-936532BBD598}"/>
              </a:ext>
            </a:extLst>
          </p:cNvPr>
          <p:cNvSpPr>
            <a:spLocks noGrp="1"/>
          </p:cNvSpPr>
          <p:nvPr>
            <p:ph type="sldNum" sz="quarter" idx="12"/>
          </p:nvPr>
        </p:nvSpPr>
        <p:spPr/>
        <p:txBody>
          <a:bodyPr/>
          <a:lstStyle/>
          <a:p>
            <a:fld id="{34F66AAE-5DBB-434A-9CC5-DE668B363CAF}" type="slidenum">
              <a:rPr lang="en-IN" smtClean="0"/>
              <a:t>‹#›</a:t>
            </a:fld>
            <a:endParaRPr lang="en-IN"/>
          </a:p>
        </p:txBody>
      </p:sp>
    </p:spTree>
    <p:extLst>
      <p:ext uri="{BB962C8B-B14F-4D97-AF65-F5344CB8AC3E}">
        <p14:creationId xmlns:p14="http://schemas.microsoft.com/office/powerpoint/2010/main" val="146675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04D-3278-4FE7-BB7D-1AEF1EA131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6751D-DEB9-498C-97E5-D3AD46016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B771E-0D21-485D-ADB9-EC021F8FD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C29D58-19B8-4824-B2D1-86963AE735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60F2DC-B2A7-442A-A992-98F14C5A3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5D8C33-D77F-4610-8F65-4FEEEA98CA66}"/>
              </a:ext>
            </a:extLst>
          </p:cNvPr>
          <p:cNvSpPr>
            <a:spLocks noGrp="1"/>
          </p:cNvSpPr>
          <p:nvPr>
            <p:ph type="dt" sz="half" idx="10"/>
          </p:nvPr>
        </p:nvSpPr>
        <p:spPr/>
        <p:txBody>
          <a:bodyPr/>
          <a:lstStyle/>
          <a:p>
            <a:fld id="{FFAFF6E3-CC61-4CC9-ADE7-BEE6F26DC9C5}" type="datetimeFigureOut">
              <a:rPr lang="en-IN" smtClean="0"/>
              <a:t>19-12-2021</a:t>
            </a:fld>
            <a:endParaRPr lang="en-IN"/>
          </a:p>
        </p:txBody>
      </p:sp>
      <p:sp>
        <p:nvSpPr>
          <p:cNvPr id="8" name="Footer Placeholder 7">
            <a:extLst>
              <a:ext uri="{FF2B5EF4-FFF2-40B4-BE49-F238E27FC236}">
                <a16:creationId xmlns:a16="http://schemas.microsoft.com/office/drawing/2014/main" id="{FE15C195-BFFB-4DC6-9521-32F4F8CDFE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BF6EA1-823B-4BB3-8141-F74FD8F72FCE}"/>
              </a:ext>
            </a:extLst>
          </p:cNvPr>
          <p:cNvSpPr>
            <a:spLocks noGrp="1"/>
          </p:cNvSpPr>
          <p:nvPr>
            <p:ph type="sldNum" sz="quarter" idx="12"/>
          </p:nvPr>
        </p:nvSpPr>
        <p:spPr/>
        <p:txBody>
          <a:bodyPr/>
          <a:lstStyle/>
          <a:p>
            <a:fld id="{34F66AAE-5DBB-434A-9CC5-DE668B363CAF}" type="slidenum">
              <a:rPr lang="en-IN" smtClean="0"/>
              <a:t>‹#›</a:t>
            </a:fld>
            <a:endParaRPr lang="en-IN"/>
          </a:p>
        </p:txBody>
      </p:sp>
    </p:spTree>
    <p:extLst>
      <p:ext uri="{BB962C8B-B14F-4D97-AF65-F5344CB8AC3E}">
        <p14:creationId xmlns:p14="http://schemas.microsoft.com/office/powerpoint/2010/main" val="42019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54A1-57CA-4F7A-99B7-B6E9F86323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2247E0-394A-4DEC-86ED-7B553A9293F5}"/>
              </a:ext>
            </a:extLst>
          </p:cNvPr>
          <p:cNvSpPr>
            <a:spLocks noGrp="1"/>
          </p:cNvSpPr>
          <p:nvPr>
            <p:ph type="dt" sz="half" idx="10"/>
          </p:nvPr>
        </p:nvSpPr>
        <p:spPr/>
        <p:txBody>
          <a:bodyPr/>
          <a:lstStyle/>
          <a:p>
            <a:fld id="{FFAFF6E3-CC61-4CC9-ADE7-BEE6F26DC9C5}" type="datetimeFigureOut">
              <a:rPr lang="en-IN" smtClean="0"/>
              <a:t>19-12-2021</a:t>
            </a:fld>
            <a:endParaRPr lang="en-IN"/>
          </a:p>
        </p:txBody>
      </p:sp>
      <p:sp>
        <p:nvSpPr>
          <p:cNvPr id="4" name="Footer Placeholder 3">
            <a:extLst>
              <a:ext uri="{FF2B5EF4-FFF2-40B4-BE49-F238E27FC236}">
                <a16:creationId xmlns:a16="http://schemas.microsoft.com/office/drawing/2014/main" id="{50A309CC-A0A1-4ABE-99A3-990D7B7036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82795D-2927-4B1E-8F39-E46836B22954}"/>
              </a:ext>
            </a:extLst>
          </p:cNvPr>
          <p:cNvSpPr>
            <a:spLocks noGrp="1"/>
          </p:cNvSpPr>
          <p:nvPr>
            <p:ph type="sldNum" sz="quarter" idx="12"/>
          </p:nvPr>
        </p:nvSpPr>
        <p:spPr/>
        <p:txBody>
          <a:bodyPr/>
          <a:lstStyle/>
          <a:p>
            <a:fld id="{34F66AAE-5DBB-434A-9CC5-DE668B363CAF}" type="slidenum">
              <a:rPr lang="en-IN" smtClean="0"/>
              <a:t>‹#›</a:t>
            </a:fld>
            <a:endParaRPr lang="en-IN"/>
          </a:p>
        </p:txBody>
      </p:sp>
    </p:spTree>
    <p:extLst>
      <p:ext uri="{BB962C8B-B14F-4D97-AF65-F5344CB8AC3E}">
        <p14:creationId xmlns:p14="http://schemas.microsoft.com/office/powerpoint/2010/main" val="333520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02E0F-D98E-4F48-9F42-C4ABF80A0608}"/>
              </a:ext>
            </a:extLst>
          </p:cNvPr>
          <p:cNvSpPr>
            <a:spLocks noGrp="1"/>
          </p:cNvSpPr>
          <p:nvPr>
            <p:ph type="dt" sz="half" idx="10"/>
          </p:nvPr>
        </p:nvSpPr>
        <p:spPr/>
        <p:txBody>
          <a:bodyPr/>
          <a:lstStyle/>
          <a:p>
            <a:fld id="{FFAFF6E3-CC61-4CC9-ADE7-BEE6F26DC9C5}" type="datetimeFigureOut">
              <a:rPr lang="en-IN" smtClean="0"/>
              <a:t>19-12-2021</a:t>
            </a:fld>
            <a:endParaRPr lang="en-IN"/>
          </a:p>
        </p:txBody>
      </p:sp>
      <p:sp>
        <p:nvSpPr>
          <p:cNvPr id="3" name="Footer Placeholder 2">
            <a:extLst>
              <a:ext uri="{FF2B5EF4-FFF2-40B4-BE49-F238E27FC236}">
                <a16:creationId xmlns:a16="http://schemas.microsoft.com/office/drawing/2014/main" id="{FF8DB853-F1D6-4C77-A2EC-B11324477D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D78287-1575-4BB2-9E36-1C7E3D3822AD}"/>
              </a:ext>
            </a:extLst>
          </p:cNvPr>
          <p:cNvSpPr>
            <a:spLocks noGrp="1"/>
          </p:cNvSpPr>
          <p:nvPr>
            <p:ph type="sldNum" sz="quarter" idx="12"/>
          </p:nvPr>
        </p:nvSpPr>
        <p:spPr/>
        <p:txBody>
          <a:bodyPr/>
          <a:lstStyle/>
          <a:p>
            <a:fld id="{34F66AAE-5DBB-434A-9CC5-DE668B363CAF}" type="slidenum">
              <a:rPr lang="en-IN" smtClean="0"/>
              <a:t>‹#›</a:t>
            </a:fld>
            <a:endParaRPr lang="en-IN"/>
          </a:p>
        </p:txBody>
      </p:sp>
    </p:spTree>
    <p:extLst>
      <p:ext uri="{BB962C8B-B14F-4D97-AF65-F5344CB8AC3E}">
        <p14:creationId xmlns:p14="http://schemas.microsoft.com/office/powerpoint/2010/main" val="188306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81EB-1229-46DE-AAC3-48CDB5100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360F05-6FE3-4102-A794-1F3C34B05B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DC3B62-875B-4327-A852-45A27C7E4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98100-B132-4294-80B9-C63810A39CEA}"/>
              </a:ext>
            </a:extLst>
          </p:cNvPr>
          <p:cNvSpPr>
            <a:spLocks noGrp="1"/>
          </p:cNvSpPr>
          <p:nvPr>
            <p:ph type="dt" sz="half" idx="10"/>
          </p:nvPr>
        </p:nvSpPr>
        <p:spPr/>
        <p:txBody>
          <a:bodyPr/>
          <a:lstStyle/>
          <a:p>
            <a:fld id="{FFAFF6E3-CC61-4CC9-ADE7-BEE6F26DC9C5}" type="datetimeFigureOut">
              <a:rPr lang="en-IN" smtClean="0"/>
              <a:t>19-12-2021</a:t>
            </a:fld>
            <a:endParaRPr lang="en-IN"/>
          </a:p>
        </p:txBody>
      </p:sp>
      <p:sp>
        <p:nvSpPr>
          <p:cNvPr id="6" name="Footer Placeholder 5">
            <a:extLst>
              <a:ext uri="{FF2B5EF4-FFF2-40B4-BE49-F238E27FC236}">
                <a16:creationId xmlns:a16="http://schemas.microsoft.com/office/drawing/2014/main" id="{6E0A6B67-5AF1-4BAA-9A59-3D02204F49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91E419-EDFA-4260-A576-9F4569209652}"/>
              </a:ext>
            </a:extLst>
          </p:cNvPr>
          <p:cNvSpPr>
            <a:spLocks noGrp="1"/>
          </p:cNvSpPr>
          <p:nvPr>
            <p:ph type="sldNum" sz="quarter" idx="12"/>
          </p:nvPr>
        </p:nvSpPr>
        <p:spPr/>
        <p:txBody>
          <a:bodyPr/>
          <a:lstStyle/>
          <a:p>
            <a:fld id="{34F66AAE-5DBB-434A-9CC5-DE668B363CAF}" type="slidenum">
              <a:rPr lang="en-IN" smtClean="0"/>
              <a:t>‹#›</a:t>
            </a:fld>
            <a:endParaRPr lang="en-IN"/>
          </a:p>
        </p:txBody>
      </p:sp>
    </p:spTree>
    <p:extLst>
      <p:ext uri="{BB962C8B-B14F-4D97-AF65-F5344CB8AC3E}">
        <p14:creationId xmlns:p14="http://schemas.microsoft.com/office/powerpoint/2010/main" val="3567842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C5FC-9C59-4C16-BFE6-760E778F3E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8C3AE2-E29A-4781-B38A-BFE030CB4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27B231-3D41-4041-9B6C-2693C8091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E8B24-74DD-4064-8571-A6CBE0747A70}"/>
              </a:ext>
            </a:extLst>
          </p:cNvPr>
          <p:cNvSpPr>
            <a:spLocks noGrp="1"/>
          </p:cNvSpPr>
          <p:nvPr>
            <p:ph type="dt" sz="half" idx="10"/>
          </p:nvPr>
        </p:nvSpPr>
        <p:spPr/>
        <p:txBody>
          <a:bodyPr/>
          <a:lstStyle/>
          <a:p>
            <a:fld id="{FFAFF6E3-CC61-4CC9-ADE7-BEE6F26DC9C5}" type="datetimeFigureOut">
              <a:rPr lang="en-IN" smtClean="0"/>
              <a:t>19-12-2021</a:t>
            </a:fld>
            <a:endParaRPr lang="en-IN"/>
          </a:p>
        </p:txBody>
      </p:sp>
      <p:sp>
        <p:nvSpPr>
          <p:cNvPr id="6" name="Footer Placeholder 5">
            <a:extLst>
              <a:ext uri="{FF2B5EF4-FFF2-40B4-BE49-F238E27FC236}">
                <a16:creationId xmlns:a16="http://schemas.microsoft.com/office/drawing/2014/main" id="{BBDB6AC9-2F89-4A5F-825A-EFD7F6F07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9EDD30-42FA-478A-B5F5-774EA30A7F10}"/>
              </a:ext>
            </a:extLst>
          </p:cNvPr>
          <p:cNvSpPr>
            <a:spLocks noGrp="1"/>
          </p:cNvSpPr>
          <p:nvPr>
            <p:ph type="sldNum" sz="quarter" idx="12"/>
          </p:nvPr>
        </p:nvSpPr>
        <p:spPr/>
        <p:txBody>
          <a:bodyPr/>
          <a:lstStyle/>
          <a:p>
            <a:fld id="{34F66AAE-5DBB-434A-9CC5-DE668B363CAF}" type="slidenum">
              <a:rPr lang="en-IN" smtClean="0"/>
              <a:t>‹#›</a:t>
            </a:fld>
            <a:endParaRPr lang="en-IN"/>
          </a:p>
        </p:txBody>
      </p:sp>
    </p:spTree>
    <p:extLst>
      <p:ext uri="{BB962C8B-B14F-4D97-AF65-F5344CB8AC3E}">
        <p14:creationId xmlns:p14="http://schemas.microsoft.com/office/powerpoint/2010/main" val="217184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18BC0-4CCB-49E8-8223-2E7098C7D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4D0524-4FE3-4956-8B1D-4D6C06625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F6BFEA-83C5-4619-BB28-F1FAF202D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FF6E3-CC61-4CC9-ADE7-BEE6F26DC9C5}" type="datetimeFigureOut">
              <a:rPr lang="en-IN" smtClean="0"/>
              <a:t>19-12-2021</a:t>
            </a:fld>
            <a:endParaRPr lang="en-IN"/>
          </a:p>
        </p:txBody>
      </p:sp>
      <p:sp>
        <p:nvSpPr>
          <p:cNvPr id="5" name="Footer Placeholder 4">
            <a:extLst>
              <a:ext uri="{FF2B5EF4-FFF2-40B4-BE49-F238E27FC236}">
                <a16:creationId xmlns:a16="http://schemas.microsoft.com/office/drawing/2014/main" id="{B360BA91-8BB6-4047-BACF-A5FB3F1F60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3206B7-73B5-49F4-9569-B9DAFF77D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66AAE-5DBB-434A-9CC5-DE668B363CAF}" type="slidenum">
              <a:rPr lang="en-IN" smtClean="0"/>
              <a:t>‹#›</a:t>
            </a:fld>
            <a:endParaRPr lang="en-IN"/>
          </a:p>
        </p:txBody>
      </p:sp>
    </p:spTree>
    <p:extLst>
      <p:ext uri="{BB962C8B-B14F-4D97-AF65-F5344CB8AC3E}">
        <p14:creationId xmlns:p14="http://schemas.microsoft.com/office/powerpoint/2010/main" val="1224713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83F7-73F8-4E49-B383-85C914A3F94A}"/>
              </a:ext>
            </a:extLst>
          </p:cNvPr>
          <p:cNvSpPr>
            <a:spLocks noGrp="1"/>
          </p:cNvSpPr>
          <p:nvPr>
            <p:ph type="ctrTitle"/>
          </p:nvPr>
        </p:nvSpPr>
        <p:spPr>
          <a:xfrm>
            <a:off x="0" y="1"/>
            <a:ext cx="12192000" cy="701336"/>
          </a:xfrm>
        </p:spPr>
        <p:txBody>
          <a:bodyPr>
            <a:normAutofit/>
          </a:bodyPr>
          <a:lstStyle/>
          <a:p>
            <a:r>
              <a:rPr lang="en-US" sz="2800" dirty="0"/>
              <a:t>What is Main Function in Python?</a:t>
            </a:r>
            <a:endParaRPr lang="en-IN" sz="2800" dirty="0"/>
          </a:p>
        </p:txBody>
      </p:sp>
      <p:sp>
        <p:nvSpPr>
          <p:cNvPr id="3" name="Subtitle 2">
            <a:extLst>
              <a:ext uri="{FF2B5EF4-FFF2-40B4-BE49-F238E27FC236}">
                <a16:creationId xmlns:a16="http://schemas.microsoft.com/office/drawing/2014/main" id="{896F38C7-9D83-460D-BB4B-1BC5C4699B52}"/>
              </a:ext>
            </a:extLst>
          </p:cNvPr>
          <p:cNvSpPr>
            <a:spLocks noGrp="1"/>
          </p:cNvSpPr>
          <p:nvPr>
            <p:ph type="subTitle" idx="1"/>
          </p:nvPr>
        </p:nvSpPr>
        <p:spPr>
          <a:xfrm>
            <a:off x="0" y="807867"/>
            <a:ext cx="12192000" cy="6050131"/>
          </a:xfrm>
        </p:spPr>
        <p:txBody>
          <a:bodyPr>
            <a:normAutofit fontScale="92500" lnSpcReduction="20000"/>
          </a:bodyPr>
          <a:lstStyle/>
          <a:p>
            <a:pPr algn="l"/>
            <a:r>
              <a:rPr lang="en-US" sz="1800" dirty="0"/>
              <a:t>Main function is like the entry point of a program. However, Python interpreter runs the code right from the first line. The execution of the code starts from the starting line and goes line by line. It does not matter where the main function is present or it is present or not.</a:t>
            </a:r>
          </a:p>
          <a:p>
            <a:pPr algn="l"/>
            <a:endParaRPr lang="en-US" sz="1800" dirty="0"/>
          </a:p>
          <a:p>
            <a:pPr algn="l"/>
            <a:r>
              <a:rPr lang="en-US" sz="1800" dirty="0"/>
              <a:t>Since there is no main() function in Python, when the command to run a Python program is given to the interpreter, the code that is at level 0 indentation is to be executed. However, before doing that, it will define a few special variables. __name__ is one such special variable. If the source file is executed as the main program, the interpreter sets the __name__ variable to have a value __main__. If this file is being imported from another module, __name__ will be set to the module’s name.</a:t>
            </a:r>
          </a:p>
          <a:p>
            <a:pPr algn="l"/>
            <a:r>
              <a:rPr lang="en-US" sz="1800" dirty="0"/>
              <a:t>__name__ is a built-in variable which evaluates to the name of the current module.</a:t>
            </a:r>
          </a:p>
          <a:p>
            <a:pPr algn="l"/>
            <a:r>
              <a:rPr lang="en-IN" sz="1800" dirty="0"/>
              <a:t>Example :</a:t>
            </a:r>
          </a:p>
          <a:p>
            <a:pPr algn="l"/>
            <a:r>
              <a:rPr lang="en-US" sz="1800" dirty="0"/>
              <a:t># Python program to demonstrate</a:t>
            </a:r>
          </a:p>
          <a:p>
            <a:pPr algn="l"/>
            <a:r>
              <a:rPr lang="en-US" sz="1800" dirty="0"/>
              <a:t># main</a:t>
            </a:r>
            <a:r>
              <a:rPr lang="en-US" sz="1800"/>
              <a:t>() function</a:t>
            </a:r>
            <a:endParaRPr lang="en-US" sz="1800" dirty="0"/>
          </a:p>
          <a:p>
            <a:pPr algn="l"/>
            <a:r>
              <a:rPr lang="en-US" sz="1800" dirty="0"/>
              <a:t>print("Hello")</a:t>
            </a:r>
          </a:p>
          <a:p>
            <a:pPr algn="l"/>
            <a:r>
              <a:rPr lang="en-US" sz="1800" dirty="0"/>
              <a:t># Defining main function</a:t>
            </a:r>
          </a:p>
          <a:p>
            <a:pPr algn="l"/>
            <a:r>
              <a:rPr lang="en-US" sz="1800" dirty="0"/>
              <a:t>def main():</a:t>
            </a:r>
          </a:p>
          <a:p>
            <a:pPr algn="l"/>
            <a:r>
              <a:rPr lang="en-US" sz="1800" dirty="0"/>
              <a:t>	print("hey there")</a:t>
            </a:r>
          </a:p>
          <a:p>
            <a:pPr algn="l"/>
            <a:endParaRPr lang="en-US" sz="1800" dirty="0"/>
          </a:p>
          <a:p>
            <a:pPr algn="l"/>
            <a:r>
              <a:rPr lang="en-US" sz="1800" dirty="0"/>
              <a:t># Using the special variable</a:t>
            </a:r>
          </a:p>
          <a:p>
            <a:pPr algn="l"/>
            <a:r>
              <a:rPr lang="en-US" sz="1800" dirty="0"/>
              <a:t># __name__</a:t>
            </a:r>
          </a:p>
          <a:p>
            <a:pPr algn="l"/>
            <a:r>
              <a:rPr lang="en-US" sz="1800" dirty="0"/>
              <a:t>if __name__=="__main__":</a:t>
            </a:r>
          </a:p>
          <a:p>
            <a:pPr algn="l"/>
            <a:r>
              <a:rPr lang="en-US" sz="1800" dirty="0"/>
              <a:t>	main()</a:t>
            </a:r>
          </a:p>
          <a:p>
            <a:pPr algn="l"/>
            <a:endParaRPr lang="en-US" sz="1800" dirty="0"/>
          </a:p>
        </p:txBody>
      </p:sp>
    </p:spTree>
    <p:extLst>
      <p:ext uri="{BB962C8B-B14F-4D97-AF65-F5344CB8AC3E}">
        <p14:creationId xmlns:p14="http://schemas.microsoft.com/office/powerpoint/2010/main" val="4007143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234</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What is Main Function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Main Function in Python?</dc:title>
  <dc:creator>NAVEEN</dc:creator>
  <cp:lastModifiedBy>NAVEEN</cp:lastModifiedBy>
  <cp:revision>3</cp:revision>
  <dcterms:created xsi:type="dcterms:W3CDTF">2021-12-19T17:33:42Z</dcterms:created>
  <dcterms:modified xsi:type="dcterms:W3CDTF">2021-12-19T17:49:42Z</dcterms:modified>
</cp:coreProperties>
</file>