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68"/>
            <a:ext cx="12192000" cy="822610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Nunito Sans" pitchFamily="2" charset="0"/>
              </a:rPr>
              <a:t>How is memory managed in Python?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38687"/>
            <a:ext cx="12192000" cy="581931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Droid Serif"/>
              </a:rPr>
              <a:t>Memory management in python is managed by Python private heap space. All Python objects and data structures are located in a private heap. The programmer does not have access to this private heap. The python interpreter takes care of this instead.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Droid Serif"/>
              </a:rPr>
              <a:t>The allocation of heap space for Python objects is done by Python’s memory manager. The core API gives access to some tools for the programmer to code.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Droid Serif"/>
              </a:rPr>
              <a:t>Python also has an inbuilt garbage collector, which recycles all the unused memory and so that it can be made available to the heap space.</a:t>
            </a:r>
          </a:p>
          <a:p>
            <a:pPr algn="l"/>
            <a:r>
              <a:rPr lang="en-IN" sz="1600" dirty="0"/>
              <a:t>The </a:t>
            </a:r>
            <a:r>
              <a:rPr lang="en-IN" sz="1600" dirty="0" err="1"/>
              <a:t>gc</a:t>
            </a:r>
            <a:r>
              <a:rPr lang="en-IN" sz="1600" dirty="0"/>
              <a:t> module defines function to </a:t>
            </a:r>
            <a:r>
              <a:rPr lang="en-IN" sz="1600" dirty="0" err="1"/>
              <a:t>enble</a:t>
            </a:r>
            <a:r>
              <a:rPr lang="en-IN" sz="1600" dirty="0"/>
              <a:t> /disable garbage collector:</a:t>
            </a:r>
          </a:p>
          <a:p>
            <a:pPr marL="285750" indent="-285750" algn="l">
              <a:buFontTx/>
              <a:buChar char="-"/>
            </a:pPr>
            <a:r>
              <a:rPr lang="en-IN" sz="1600" dirty="0" err="1"/>
              <a:t>gc.enable</a:t>
            </a:r>
            <a:r>
              <a:rPr lang="en-IN" sz="1600" dirty="0"/>
              <a:t>() – Enables automatic garbage collection.</a:t>
            </a:r>
          </a:p>
          <a:p>
            <a:pPr marL="285750" indent="-285750" algn="l">
              <a:buFontTx/>
              <a:buChar char="-"/>
            </a:pPr>
            <a:r>
              <a:rPr lang="en-IN" sz="1600" dirty="0" err="1"/>
              <a:t>Gc.disable</a:t>
            </a:r>
            <a:r>
              <a:rPr lang="en-IN" sz="1600" dirty="0"/>
              <a:t>()- Disables automatic garbage collection.</a:t>
            </a:r>
          </a:p>
        </p:txBody>
      </p:sp>
    </p:spTree>
    <p:extLst>
      <p:ext uri="{BB962C8B-B14F-4D97-AF65-F5344CB8AC3E}">
        <p14:creationId xmlns:p14="http://schemas.microsoft.com/office/powerpoint/2010/main" val="48524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Droid Serif</vt:lpstr>
      <vt:lpstr>Nunito Sans</vt:lpstr>
      <vt:lpstr>Office Theme</vt:lpstr>
      <vt:lpstr>PowerPoint Presentation</vt:lpstr>
      <vt:lpstr>How is memory managed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7</cp:revision>
  <dcterms:created xsi:type="dcterms:W3CDTF">2021-12-17T13:52:08Z</dcterms:created>
  <dcterms:modified xsi:type="dcterms:W3CDTF">2021-12-20T01:46:40Z</dcterms:modified>
</cp:coreProperties>
</file>