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38F0-B6AF-48EE-B5F2-C537B133B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260B5-76D4-4840-8135-CC7E83922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5442F-397D-4DD3-BC2C-1712F6B7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824F-538D-4EB3-AC8D-BE8699B3A929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9AD8-C29D-4C99-BA38-0FBA28B9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E8A96-822F-4EC6-B8EA-DA35997B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E73B-F8A4-493F-802B-BE63AB1A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71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8DAA-D845-4487-AA40-B4A6BA0D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0DECA-C191-4518-A7AA-362C7403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B5D38-A672-4B23-AA35-2210F9BE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824F-538D-4EB3-AC8D-BE8699B3A929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6BB3A-EF60-434B-AB67-4E73A601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CD2D-6F08-4893-9719-DB0742D6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E73B-F8A4-493F-802B-BE63AB1A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64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5AAEE-C03C-4095-B438-A04FBBB8F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5E58-F582-47A1-A920-8EDCDCF1E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B7E9-3A02-422E-A773-4A4B325F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824F-538D-4EB3-AC8D-BE8699B3A929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F1417-C599-4768-8AF8-30A8CD7A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66C9-1C3E-46D9-810F-46D0FA23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E73B-F8A4-493F-802B-BE63AB1A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3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0713-9BDF-414C-8C66-B1DB117A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B0C0-52CB-4212-A6A7-2F5D2C8B0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1418D-8784-4581-8D23-24A0462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824F-538D-4EB3-AC8D-BE8699B3A929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CFA2-8FCC-4F70-9770-6FD1E5A3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D0A7B-51AC-4AB1-B06F-9551E320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E73B-F8A4-493F-802B-BE63AB1A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3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F43C-2463-417C-8B42-679DD10D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88FC1-2202-4C98-ADD1-CAC95ECB6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000E-680B-4CB5-A7EE-3B861B75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824F-538D-4EB3-AC8D-BE8699B3A929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9F47D-ED4B-4318-ABDA-2E136503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6DC5F-9149-447C-8091-7CD98090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E73B-F8A4-493F-802B-BE63AB1A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47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4473-5ED9-4EC3-9BA7-02C94D45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9FE9-AFE8-4EB0-8C71-F491DCC49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06721-5523-4C38-B48F-0282143EA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32F5-8A1A-4A93-B4DF-881C0804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824F-538D-4EB3-AC8D-BE8699B3A929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53CEF-F09C-4BC7-95B2-849F7ADC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728AA-0EA0-4917-A488-85AE932D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E73B-F8A4-493F-802B-BE63AB1A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9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AF92-3541-499C-A63B-6FFE29AA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1899-2568-491A-80E5-AF46F9722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55754-73DD-42F0-B537-8B72055F9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37966-62F3-4EEC-A6AA-490FB3F21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98290-48E8-4AB3-AD0A-62A5A1889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6FCF3-9B86-4940-BAC7-F89BADD4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824F-538D-4EB3-AC8D-BE8699B3A929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C1A1B-AD22-4147-BB77-9BA21AAE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9D0DC-8DB9-4A81-9A15-BEB1CA80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E73B-F8A4-493F-802B-BE63AB1A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74C5-196A-4D23-B3F4-044FAD9B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793BD-288A-45F8-ADEF-4B00E898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824F-538D-4EB3-AC8D-BE8699B3A929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640B0-F60B-4537-BD01-8C6FF3D2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A5C0E-8F62-4FE7-8AC3-D49D904D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E73B-F8A4-493F-802B-BE63AB1A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73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FC21D-DF58-4845-B68E-54D4DC9F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824F-538D-4EB3-AC8D-BE8699B3A929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61852-C621-410F-93B3-EFFC28E9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D4AC-6A85-4AC8-95C7-CAF0C47E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E73B-F8A4-493F-802B-BE63AB1A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11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035C-4228-44BD-B2F5-852C0137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E978-FE50-4022-A013-B6AB8F69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CF0A2-7CD6-45C0-967F-F070FB4A2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368D5-F1E5-42C1-8971-CA83F5A2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824F-538D-4EB3-AC8D-BE8699B3A929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682CC-924B-4530-938E-67525F76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0CFEF-A9FD-482C-869C-A97405D6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E73B-F8A4-493F-802B-BE63AB1A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02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9E09-3408-4192-8756-F95F4FA5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214BC-10B3-4DFE-909A-B2BA72938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8485F-E614-41EA-B101-15CE9634B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C2D33-5A47-4D03-A443-C9B3D743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824F-538D-4EB3-AC8D-BE8699B3A929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8448A-3F6C-4CEC-A47B-3B43C0B5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2D9D1-3AB8-43B4-87B5-73F8370F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7E73B-F8A4-493F-802B-BE63AB1A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4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6B05E-3DAD-44FD-9051-F2F50D5E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C4DD2-7369-4069-9D29-15F389D7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5648-6578-40B5-926F-E43FAB656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824F-538D-4EB3-AC8D-BE8699B3A929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3F85-6076-4617-B82A-3475C4297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A13E-EA82-4402-9F00-FC86AC291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E73B-F8A4-493F-802B-BE63AB1A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71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5FF0-715C-465C-BFA4-7DE9393DB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ABB73-EF28-444F-A062-BF3800678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95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20117"/>
          </a:xfrm>
        </p:spPr>
        <p:txBody>
          <a:bodyPr>
            <a:normAutofit/>
          </a:bodyPr>
          <a:lstStyle/>
          <a:p>
            <a:r>
              <a:rPr lang="en-US" sz="2800" dirty="0"/>
              <a:t>What is the @property in Python?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71787"/>
            <a:ext cx="12192000" cy="6086213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Link : https://www.geeksforgeeks.org/python-property-function/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4107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What is the @property in Python?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1</cp:revision>
  <dcterms:created xsi:type="dcterms:W3CDTF">2021-12-18T13:08:25Z</dcterms:created>
  <dcterms:modified xsi:type="dcterms:W3CDTF">2021-12-18T13:08:31Z</dcterms:modified>
</cp:coreProperties>
</file>