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C637-036B-4D00-A01D-4124D9600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F269-D9C5-4BC5-8BD0-C07AB246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0EDC-048B-43A2-BE39-23658F15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7822-53E7-473B-8F59-8AFA2F0A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9F6B-3F3E-400C-8409-CF9FD33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60A-2066-4C92-A223-9C4B9F2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AC09-D412-4103-96FE-F5853E1E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967B-2309-49B4-83D6-91918833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3DA8-3896-44DA-A087-06EDFE40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0B7B-5D9E-4ECB-8023-6CB7542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7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5DF33-A81D-48D8-96F6-DCF0869AB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20232-DECF-4B26-83F1-7E13B447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0F8F-7B03-4E8F-8794-1A804CF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8B40-09D6-4F59-B394-50807A36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A2FE-E972-4EA8-832B-1257093F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30FF-DC8D-4A97-9EA8-5E89775F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5A31-D0BF-4FD0-AA04-D395E943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CB94-98F7-473A-BF31-D43BF99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901D-721D-4949-B6D5-5549D8DE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1570-1013-4E57-B7B0-54D2736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D51-3207-4CA3-A258-DB478583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5917-890D-445F-94CC-C3BF6724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4CE4-562E-4380-BBA7-558272DA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DB39-B1F6-4A06-AD60-B178255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0AA-C183-4C0F-B4E4-0C7DCC3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879-8F79-497B-B043-09351E8E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E1EC-93D9-42D3-8FA3-EF3B1C5E9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C365-0A7D-4A68-9CFF-2CACD698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D1FA-BDD8-4DD0-ADD7-10B7E38B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621F-814A-4260-8726-FED7EB4E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054D-CB12-4FD3-A257-F80E37C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5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A9AE-E435-465B-9357-42F4C256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F5E9D-40DF-4CEB-9106-C1CD2A7F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3E6CC-BF19-4306-8A0F-5803A3A6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A7114-A807-495E-A0EB-37599911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F470-A538-45E1-A490-D73D00900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88F30-6B93-4C21-9B71-FA89CCD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A395-AC52-4F8B-A9D8-DF6DEC4F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BE6E3-DBDF-44D6-A14D-95A6792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A1DA-EC27-49CE-BE4C-E25965A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3A333-CFAC-4935-BE0E-B0B42A5E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9259A-DCC9-48D7-BC88-4BF1BD8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A7C9-9FAD-409C-B678-B23E6772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1622-58D5-479B-8918-D0EE0645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B7028-86EA-421D-8FE3-829DB913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CDD4-0E33-4143-9B70-1163F4D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323E-8D39-4F8D-85CD-A4BEDA7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34DA-BD6C-4818-A15D-A8252053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8CCD-7FCC-439B-82F2-A1E39277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AA71-D456-4207-B9D9-5E240CB5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E4E2-8287-4DFB-A650-34653378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D4FA-6165-40AF-8CAE-CC5948B1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6CEE-6735-4CE9-9AA6-054184E4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1635A-D1F4-4059-AD81-7C69D2C0A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14A8-A789-4C41-AF7D-F8812AEC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E5A4-C0EF-452B-BDDA-D5DC0D5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C463-FA0F-4CAE-A46A-A28861BA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F08F-8103-439B-A6E1-AD984931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41B7-632C-4D72-9F33-94A09314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820A-3660-4F36-AC43-8C4B528D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DCB6-8886-4B05-A5E2-A37F14A55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B83F-D14B-46B9-BD8A-92A17D6D826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CB2D-A358-48CB-A187-E278798A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565A-9228-47D4-9AD4-32F424CD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C8E5-3E6E-449B-84CF-4B525824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DC17-349D-49EF-9AE4-37F0672B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97150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Explain split(), sub(),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subn</a:t>
            </a:r>
            <a:r>
              <a:rPr lang="en-IN" sz="1800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() methods of “re” module in Python.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7E57-29BD-4F8F-BA96-6E55CFD4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4804"/>
            <a:ext cx="12192000" cy="62631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RegEx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Regular Expression, is a sequence of characters that forms a search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pattern.RegEx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be used to check if a string contains the specified search pattern.</a:t>
            </a:r>
          </a:p>
          <a:p>
            <a:pPr algn="l"/>
            <a:r>
              <a:rPr lang="en-US" sz="1600" dirty="0" err="1"/>
              <a:t>RegEx</a:t>
            </a:r>
            <a:r>
              <a:rPr lang="en-US" sz="1600" dirty="0"/>
              <a:t> Module  :   Python has a built-in package called re, which can be used to work with Regular Expressions.</a:t>
            </a:r>
          </a:p>
          <a:p>
            <a:pPr algn="l"/>
            <a:r>
              <a:rPr lang="en-US" sz="1600" dirty="0"/>
              <a:t>Import the re module:</a:t>
            </a:r>
          </a:p>
          <a:p>
            <a:pPr algn="l"/>
            <a:r>
              <a:rPr lang="en-US" sz="1600" dirty="0"/>
              <a:t>1.The split() Function :  The split() function returns a list where the string has been split at each match</a:t>
            </a:r>
          </a:p>
          <a:p>
            <a:pPr algn="l"/>
            <a:r>
              <a:rPr lang="en-US" sz="1600" dirty="0" err="1"/>
              <a:t>Eaxmple</a:t>
            </a:r>
            <a:r>
              <a:rPr lang="en-US" sz="1600" dirty="0"/>
              <a:t>:</a:t>
            </a:r>
          </a:p>
          <a:p>
            <a:pPr algn="l"/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algn="l"/>
            <a:r>
              <a:rPr lang="en-IN" sz="1600" dirty="0"/>
              <a:t>2.</a:t>
            </a:r>
            <a:r>
              <a:rPr lang="en-US" sz="1600" dirty="0"/>
              <a:t> The sub() Function : The sub() function replaces the matches with the text of your choice</a:t>
            </a:r>
          </a:p>
          <a:p>
            <a:pPr algn="l"/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subn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is similar to sub() and also returns the new string along with the no. of replacements.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    :    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re.subn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(pattern,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string, count=0, flags=0)</a:t>
            </a:r>
          </a:p>
          <a:p>
            <a:pPr algn="just"/>
            <a:r>
              <a:rPr lang="en-IN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:</a:t>
            </a:r>
            <a:endParaRPr lang="en-IN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sz="1600" dirty="0"/>
              <a:t>import re</a:t>
            </a:r>
          </a:p>
          <a:p>
            <a:pPr algn="l"/>
            <a:r>
              <a:rPr lang="en-IN" sz="1600" dirty="0"/>
              <a:t>print(</a:t>
            </a:r>
            <a:r>
              <a:rPr lang="en-IN" sz="1600" dirty="0" err="1"/>
              <a:t>re.subn</a:t>
            </a:r>
            <a:r>
              <a:rPr lang="en-IN" sz="1600" dirty="0"/>
              <a:t>('</a:t>
            </a:r>
            <a:r>
              <a:rPr lang="en-IN" sz="1600" dirty="0" err="1"/>
              <a:t>ov</a:t>
            </a:r>
            <a:r>
              <a:rPr lang="en-IN" sz="1600" dirty="0"/>
              <a:t>', '~*' , 'movie tickets booking in online'))</a:t>
            </a:r>
          </a:p>
          <a:p>
            <a:pPr algn="l"/>
            <a:r>
              <a:rPr lang="en-IN" sz="1600" dirty="0"/>
              <a:t>t = </a:t>
            </a:r>
            <a:r>
              <a:rPr lang="en-IN" sz="1600" dirty="0" err="1"/>
              <a:t>re.subn</a:t>
            </a:r>
            <a:r>
              <a:rPr lang="en-IN" sz="1600" dirty="0"/>
              <a:t>('</a:t>
            </a:r>
            <a:r>
              <a:rPr lang="en-IN" sz="1600" dirty="0" err="1"/>
              <a:t>ov</a:t>
            </a:r>
            <a:r>
              <a:rPr lang="en-IN" sz="1600" dirty="0"/>
              <a:t>', '~*' , 'movie tickets booking in online', flags = </a:t>
            </a:r>
            <a:r>
              <a:rPr lang="en-IN" sz="1600" dirty="0" err="1"/>
              <a:t>re.IGNORECASE</a:t>
            </a:r>
            <a:r>
              <a:rPr lang="en-IN" sz="1600" dirty="0"/>
              <a:t>)</a:t>
            </a:r>
          </a:p>
          <a:p>
            <a:pPr algn="l"/>
            <a:r>
              <a:rPr lang="en-IN" sz="1600" dirty="0"/>
              <a:t>print(t)</a:t>
            </a:r>
          </a:p>
          <a:p>
            <a:pPr algn="l"/>
            <a:r>
              <a:rPr lang="en-IN" sz="1600" dirty="0"/>
              <a:t>print(</a:t>
            </a:r>
            <a:r>
              <a:rPr lang="en-IN" sz="1600" dirty="0" err="1"/>
              <a:t>len</a:t>
            </a:r>
            <a:r>
              <a:rPr lang="en-IN" sz="1600" dirty="0"/>
              <a:t>(t))</a:t>
            </a:r>
          </a:p>
          <a:p>
            <a:pPr algn="l"/>
            <a:r>
              <a:rPr lang="en-IN" sz="1600" dirty="0"/>
              <a:t>print(t[0])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you can see that,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method It returns a tuple with count of total of all the replacements as well as the new string.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67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Tomorrow</vt:lpstr>
      <vt:lpstr>Verdana</vt:lpstr>
      <vt:lpstr>Office Theme</vt:lpstr>
      <vt:lpstr>Explain split(), sub(), subn() methods of “re” module in Python.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split(), sub(), subn() methods of “re” module in Python.</dc:title>
  <dc:creator>NAVEEN</dc:creator>
  <cp:lastModifiedBy>NAVEEN</cp:lastModifiedBy>
  <cp:revision>7</cp:revision>
  <dcterms:created xsi:type="dcterms:W3CDTF">2021-12-19T16:51:14Z</dcterms:created>
  <dcterms:modified xsi:type="dcterms:W3CDTF">2021-12-19T17:00:48Z</dcterms:modified>
</cp:coreProperties>
</file>