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335"/>
            <a:ext cx="12192000" cy="49495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are the different types of operators in Python?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30510"/>
            <a:ext cx="12192000" cy="6027490"/>
          </a:xfrm>
        </p:spPr>
        <p:txBody>
          <a:bodyPr>
            <a:normAutofit fontScale="92500"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Python has the following basic operators:</a:t>
            </a:r>
          </a:p>
          <a:p>
            <a:pPr algn="l"/>
            <a:br>
              <a:rPr lang="en-US" sz="1600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Arithmetic</a:t>
            </a:r>
            <a:r>
              <a:rPr lang="en-US" sz="1600" dirty="0">
                <a:solidFill>
                  <a:srgbClr val="000000"/>
                </a:solidFill>
                <a:latin typeface="Poppins" panose="00000500000000000000" pitchFamily="2" charset="0"/>
              </a:rPr>
              <a:t>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Arithmetic Operators are used to perform basic arithmetic operations like addition, subtraction, division etc.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Relational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Relational operators are used to compare the value of operands (expressions) to produce a logical value. A logical value is either True or False.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br>
              <a:rPr lang="en-US" sz="1600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Assignment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Assignment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operators are used to perform arithmetic operations while assigning a value to a variable.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br>
              <a:rPr lang="en-US" sz="1600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Logical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Poppins" panose="00000500000000000000" pitchFamily="2" charset="0"/>
              </a:rPr>
              <a:t>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Logical operators are used to connect more relational operations to form a complex expression called logical expression. A value obtained by evaluating a logical expression is always logical, i.e. either True or False.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Membership Operators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membership operators are useful to test for membership in a sequence such as string, lists, tuples and dictionaries. 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There are two type of Membership operator:-</a:t>
            </a:r>
          </a:p>
          <a:p>
            <a:pPr marL="0" indent="0" algn="l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 This operators is used to find an element in the specified sequence. It returns True if element is found in the specified sequence else it returns False.</a:t>
            </a:r>
          </a:p>
          <a:p>
            <a:pPr marL="0" indent="0" algn="l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This operators works in reverse manner for in operator. It returns True if element is not found in the specified sequence and if element is found, then it returns False.</a:t>
            </a:r>
          </a:p>
          <a:p>
            <a:pPr marL="0" indent="0" algn="l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Identity Operators 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identity operators compare the memory locations of two objects. Hence, it is possible to know whether two objects are same or not. 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There are two types of Identity operator:-</a:t>
            </a:r>
          </a:p>
          <a:p>
            <a:pPr marL="0" indent="0" algn="l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This operator is used to compare whether two objects are same or not.  It returns True if memory location of two objects are same else it returns False.</a:t>
            </a:r>
          </a:p>
          <a:p>
            <a:pPr marL="0" indent="0" algn="l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is not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This operator works in reverse manner for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operator. It returns True if memory location of two objects are not same and if they are same it returns False.</a:t>
            </a:r>
          </a:p>
          <a:p>
            <a:pPr algn="l"/>
            <a:endParaRPr lang="en-US" sz="1600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16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69"/>
            <a:ext cx="12192000" cy="494950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Nunito Sans" pitchFamily="2" charset="0"/>
              </a:rPr>
              <a:t>What is the ternary operator?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947956"/>
            <a:ext cx="12191999" cy="591004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sz="170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ternary operator is a way of writing conditional statements in Python. As the name ternary suggests, this Python operator consists of three operands.</a:t>
            </a:r>
          </a:p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IN" sz="170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ternary operator can be thought of as a simplified, one-line version of the if-else statement to test a condition.</a:t>
            </a:r>
            <a:endParaRPr lang="en-IN" sz="17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700" b="1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70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operands in a ternary operator include:</a:t>
            </a:r>
            <a:endParaRPr lang="en-IN" sz="17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condition:</a:t>
            </a:r>
            <a:r>
              <a:rPr lang="en-IN" sz="170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</a:t>
            </a:r>
            <a:r>
              <a:rPr lang="en-IN" sz="1700" dirty="0" err="1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70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 that evaluates to either true or false.</a:t>
            </a:r>
            <a:endParaRPr lang="en-IN" sz="1700" dirty="0">
              <a:solidFill>
                <a:srgbClr val="3D3D4E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 err="1">
                <a:solidFill>
                  <a:srgbClr val="C7254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true_val</a:t>
            </a:r>
            <a:r>
              <a:rPr lang="en-IN" sz="1700" b="1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value to be assigned if the expression is evaluated to true.</a:t>
            </a:r>
            <a:endParaRPr lang="en-IN" sz="1700" dirty="0">
              <a:solidFill>
                <a:srgbClr val="3D3D4E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 err="1">
                <a:solidFill>
                  <a:srgbClr val="C7254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false_val</a:t>
            </a:r>
            <a:r>
              <a:rPr lang="en-IN" sz="1700" b="1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solidFill>
                  <a:srgbClr val="3D3D4E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value to be assigned if the expression is evaluated to false.</a:t>
            </a:r>
            <a:endParaRPr lang="en-IN" sz="17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latinLnBrk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7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 = </a:t>
            </a:r>
            <a:r>
              <a:rPr lang="en-IN" sz="17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true_val</a:t>
            </a:r>
            <a:r>
              <a:rPr lang="en-IN" sz="17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IN" sz="17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IN" sz="17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condition </a:t>
            </a:r>
            <a:r>
              <a:rPr lang="en-IN" sz="17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IN" sz="17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IN" sz="17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false_val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variable </a:t>
            </a:r>
            <a:r>
              <a:rPr lang="en-IN" sz="170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on the left-hand side of the </a:t>
            </a:r>
            <a:r>
              <a:rPr lang="en-IN" sz="170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(assignment) operator will be assigned:</a:t>
            </a:r>
            <a:endParaRPr lang="en-IN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value1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if the </a:t>
            </a:r>
            <a:r>
              <a:rPr lang="en-IN" sz="1700" dirty="0" err="1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evaluates to </a:t>
            </a:r>
            <a:r>
              <a:rPr lang="en-IN" sz="170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700" dirty="0">
              <a:solidFill>
                <a:srgbClr val="3D3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value2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if the </a:t>
            </a:r>
            <a:r>
              <a:rPr lang="en-IN" sz="1700" dirty="0" err="1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booleanExpression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evaluates to </a:t>
            </a:r>
            <a:r>
              <a:rPr lang="en-IN" sz="170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IN" sz="1700" dirty="0">
                <a:solidFill>
                  <a:srgbClr val="3D3D4E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15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solidFill>
                  <a:srgbClr val="3D3D4E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: https://www.geeksforgeeks.org/ternary-operator-in-python/</a:t>
            </a:r>
            <a:endParaRPr lang="en-IN" sz="1700" dirty="0">
              <a:solidFill>
                <a:srgbClr val="3D3D4E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37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rgbClr val="3D3D4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94691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Georgia</vt:lpstr>
      <vt:lpstr>Nunito Sans</vt:lpstr>
      <vt:lpstr>Poppins</vt:lpstr>
      <vt:lpstr>Symbol</vt:lpstr>
      <vt:lpstr>Times New Roman</vt:lpstr>
      <vt:lpstr>Office Theme</vt:lpstr>
      <vt:lpstr>PowerPoint Presentation</vt:lpstr>
      <vt:lpstr>What are the different types of operators in Python?</vt:lpstr>
      <vt:lpstr>What is the ternary operator?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4</cp:revision>
  <dcterms:created xsi:type="dcterms:W3CDTF">2021-12-17T13:52:08Z</dcterms:created>
  <dcterms:modified xsi:type="dcterms:W3CDTF">2021-12-18T13:06:12Z</dcterms:modified>
</cp:coreProperties>
</file>