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Operators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An operator is a symbol that performs an operation.</a:t>
            </a:r>
          </a:p>
          <a:p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Arithmetic Operators</a:t>
            </a:r>
          </a:p>
          <a:p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Relational Operators / Comparison Operators</a:t>
            </a:r>
          </a:p>
          <a:p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Logical Operators </a:t>
            </a:r>
          </a:p>
          <a:p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Assignment Operators</a:t>
            </a:r>
          </a:p>
          <a:p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Bitwise Operators</a:t>
            </a:r>
          </a:p>
          <a:p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Membership Operators</a:t>
            </a:r>
          </a:p>
          <a:p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Identity Operators</a:t>
            </a:r>
          </a:p>
        </p:txBody>
      </p:sp>
    </p:spTree>
    <p:extLst>
      <p:ext uri="{BB962C8B-B14F-4D97-AF65-F5344CB8AC3E}">
        <p14:creationId xmlns:p14="http://schemas.microsoft.com/office/powerpoint/2010/main" val="38149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Arithmetic Operators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819150"/>
            <a:ext cx="82296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Arithmetic Operators are used to perform basic arithmetic operations like addition, subtraction, division etc.</a:t>
            </a:r>
            <a:endParaRPr lang="en-IN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9283515"/>
                  </p:ext>
                </p:extLst>
              </p:nvPr>
            </p:nvGraphicFramePr>
            <p:xfrm>
              <a:off x="1066800" y="1581150"/>
              <a:ext cx="6858002" cy="334975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3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19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669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287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Operators </a:t>
                          </a: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Meaning</a:t>
                          </a: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Example</a:t>
                          </a: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Result</a:t>
                          </a: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+</a:t>
                          </a:r>
                          <a:endParaRPr lang="en-US" sz="1600" b="1" dirty="0">
                            <a:highlight>
                              <a:srgbClr val="FFFF00"/>
                            </a:highlight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Addition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4 + 2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</a:p>
                      </a:txBody>
                      <a:tcPr marT="34290" marB="3429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baseline="0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–</a:t>
                          </a:r>
                          <a:endParaRPr lang="en-US" sz="1600" b="1" dirty="0">
                            <a:highlight>
                              <a:srgbClr val="FFFF00"/>
                            </a:highlight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Subtraction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4 </a:t>
                          </a:r>
                          <a:r>
                            <a:rPr lang="en-US" sz="1600" b="1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– </a:t>
                          </a:r>
                          <a:r>
                            <a:rPr 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marT="34290" marB="3429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*</a:t>
                          </a:r>
                          <a:endParaRPr lang="en-US" sz="1600" b="1" dirty="0">
                            <a:highlight>
                              <a:srgbClr val="FFFF00"/>
                            </a:highlight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Multiplication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4 * 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8</a:t>
                          </a:r>
                        </a:p>
                      </a:txBody>
                      <a:tcPr marT="34290" marB="3429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/</a:t>
                          </a:r>
                          <a:endParaRPr lang="en-US" sz="1600" b="1" dirty="0">
                            <a:highlight>
                              <a:srgbClr val="FFFF00"/>
                            </a:highlight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Division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4 / 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marT="34290" marB="3429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highlight>
                              <a:srgbClr val="FFFF00"/>
                            </a:highlight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algn="ctr"/>
                          <a:r>
                            <a:rPr lang="en-US" sz="1600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%</a:t>
                          </a:r>
                          <a:endParaRPr lang="en-US" sz="1600" b="1" dirty="0">
                            <a:highlight>
                              <a:srgbClr val="FFFF00"/>
                            </a:highlight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Modulus operator to get remainder in integer division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algn="ctr"/>
                          <a:r>
                            <a:rPr 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5 % 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algn="ctr"/>
                          <a:r>
                            <a:rPr 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marT="34290" marB="3429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312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**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Exponent 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5**2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16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IN" sz="16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IN" sz="16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IN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25</a:t>
                          </a:r>
                        </a:p>
                      </a:txBody>
                      <a:tcPr marT="34290" marB="34290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312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//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Integer Division/ Floor Division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5//2 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-5//2</a:t>
                          </a:r>
                          <a:endParaRPr lang="en-IN" sz="1600" kern="12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-3</a:t>
                          </a:r>
                        </a:p>
                      </a:txBody>
                      <a:tcPr marT="34290" marB="34290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9283515"/>
                  </p:ext>
                </p:extLst>
              </p:nvPr>
            </p:nvGraphicFramePr>
            <p:xfrm>
              <a:off x="1066800" y="1581150"/>
              <a:ext cx="6858002" cy="334975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3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19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669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287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Operators </a:t>
                          </a: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Meaning</a:t>
                          </a: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Example</a:t>
                          </a: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Result</a:t>
                          </a: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+</a:t>
                          </a:r>
                          <a:endParaRPr lang="en-US" sz="1600" b="1" dirty="0">
                            <a:highlight>
                              <a:srgbClr val="FFFF00"/>
                            </a:highlight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Addition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4 + 2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</a:p>
                      </a:txBody>
                      <a:tcPr marT="34290" marB="3429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baseline="0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–</a:t>
                          </a:r>
                          <a:endParaRPr lang="en-US" sz="1600" b="1" dirty="0">
                            <a:highlight>
                              <a:srgbClr val="FFFF00"/>
                            </a:highlight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Subtraction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4 </a:t>
                          </a:r>
                          <a:r>
                            <a:rPr lang="en-US" sz="1600" b="1" baseline="0" dirty="0">
                              <a:latin typeface="Times New Roman" pitchFamily="18" charset="0"/>
                              <a:cs typeface="Times New Roman" pitchFamily="18" charset="0"/>
                            </a:rPr>
                            <a:t>– </a:t>
                          </a:r>
                          <a:r>
                            <a:rPr 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marT="34290" marB="3429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*</a:t>
                          </a:r>
                          <a:endParaRPr lang="en-US" sz="1600" b="1" dirty="0">
                            <a:highlight>
                              <a:srgbClr val="FFFF00"/>
                            </a:highlight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Multiplication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4 * 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8</a:t>
                          </a:r>
                        </a:p>
                      </a:txBody>
                      <a:tcPr marT="34290" marB="3429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/</a:t>
                          </a:r>
                          <a:endParaRPr lang="en-US" sz="1600" b="1" dirty="0">
                            <a:highlight>
                              <a:srgbClr val="FFFF00"/>
                            </a:highlight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Division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4 / 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marT="34290" marB="3429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highlight>
                              <a:srgbClr val="FFFF00"/>
                            </a:highlight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algn="ctr"/>
                          <a:r>
                            <a:rPr lang="en-US" sz="1600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%</a:t>
                          </a:r>
                          <a:endParaRPr lang="en-US" sz="1600" b="1" dirty="0">
                            <a:highlight>
                              <a:srgbClr val="FFFF00"/>
                            </a:highlight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Modulus operator to get remainder in integer division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algn="ctr"/>
                          <a:r>
                            <a:rPr 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5 % 2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algn="ctr"/>
                          <a:r>
                            <a:rPr 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marT="34290" marB="3429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312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**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Exponent 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>
                          <a:blip r:embed="rId2"/>
                          <a:stretch>
                            <a:fillRect l="-213399" t="-552113" r="-55882" b="-149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25</a:t>
                          </a:r>
                        </a:p>
                      </a:txBody>
                      <a:tcPr marT="34290" marB="34290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562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//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highlight>
                                <a:srgbClr val="FFFF00"/>
                              </a:highlight>
                              <a:latin typeface="Times New Roman" pitchFamily="18" charset="0"/>
                              <a:cs typeface="Times New Roman" pitchFamily="18" charset="0"/>
                            </a:rPr>
                            <a:t>Integer Division/ Floor Division</a:t>
                          </a: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5//2 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-5//2</a:t>
                          </a:r>
                          <a:endParaRPr lang="en-IN" sz="1600" kern="12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-3</a:t>
                          </a:r>
                        </a:p>
                      </a:txBody>
                      <a:tcPr marT="34290" marB="34290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9349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112</Words>
  <Application>Microsoft Office PowerPoint</Application>
  <PresentationFormat>On-screen Show (16:9)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Cambria Math</vt:lpstr>
      <vt:lpstr>Times New Roman</vt:lpstr>
      <vt:lpstr>Office Theme</vt:lpstr>
      <vt:lpstr>Operators</vt:lpstr>
      <vt:lpstr>Arithmetic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</dc:creator>
  <cp:lastModifiedBy>NAVEEN</cp:lastModifiedBy>
  <cp:revision>15</cp:revision>
  <dcterms:created xsi:type="dcterms:W3CDTF">2006-08-16T00:00:00Z</dcterms:created>
  <dcterms:modified xsi:type="dcterms:W3CDTF">2021-11-28T01:16:05Z</dcterms:modified>
</cp:coreProperties>
</file>