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Logical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Logical operators are used to connect more relational operations to form a complex expression called logical expression. A value obtained by evaluating a logical expression is always logical, i.e. either True or False.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54107"/>
              </p:ext>
            </p:extLst>
          </p:nvPr>
        </p:nvGraphicFramePr>
        <p:xfrm>
          <a:off x="990600" y="2114550"/>
          <a:ext cx="71628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Logical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(5&lt;2) and (5&gt;3)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Logical or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(5&lt;2) or (5&gt;3)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Logical not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(5&lt;2)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True 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7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and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610355"/>
              </p:ext>
            </p:extLst>
          </p:nvPr>
        </p:nvGraphicFramePr>
        <p:xfrm>
          <a:off x="1524000" y="1047750"/>
          <a:ext cx="6096000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400" b="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400" b="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400" b="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24000" y="3257550"/>
            <a:ext cx="510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True and Expression1 and Expression2 = Expression2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False and Expression1 and Expression2 = False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or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62249"/>
              </p:ext>
            </p:extLst>
          </p:nvPr>
        </p:nvGraphicFramePr>
        <p:xfrm>
          <a:off x="1524000" y="1047750"/>
          <a:ext cx="6096000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400" b="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400" b="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400" b="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24000" y="3257550"/>
            <a:ext cx="510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True or Expression1 or Expression2 = True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False or Expression1 or Expression2 = Expression1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not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02639"/>
              </p:ext>
            </p:extLst>
          </p:nvPr>
        </p:nvGraphicFramePr>
        <p:xfrm>
          <a:off x="1524000" y="895350"/>
          <a:ext cx="6096000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Operand</a:t>
                      </a: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1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158</Words>
  <Application>Microsoft Office PowerPoint</Application>
  <PresentationFormat>On-screen Show (16:9)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Logical Operators</vt:lpstr>
      <vt:lpstr>and</vt:lpstr>
      <vt:lpstr>or</vt:lpstr>
      <vt:lpstr>not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Operators</dc:title>
  <dc:creator>R</dc:creator>
  <cp:lastModifiedBy>NAVEEN</cp:lastModifiedBy>
  <cp:revision>23</cp:revision>
  <dcterms:created xsi:type="dcterms:W3CDTF">2006-08-16T00:00:00Z</dcterms:created>
  <dcterms:modified xsi:type="dcterms:W3CDTF">2021-11-28T01:17:54Z</dcterms:modified>
</cp:coreProperties>
</file>