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Assignment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Assignment operators are used to perform arithmetic operations while assigning a value to a variable.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317396"/>
                  </p:ext>
                </p:extLst>
              </p:nvPr>
            </p:nvGraphicFramePr>
            <p:xfrm>
              <a:off x="1524000" y="1657350"/>
              <a:ext cx="6096000" cy="2700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 = m**2 or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317396"/>
                  </p:ext>
                </p:extLst>
              </p:nvPr>
            </p:nvGraphicFramePr>
            <p:xfrm>
              <a:off x="1524000" y="1657350"/>
              <a:ext cx="6096000" cy="2700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>
                          <a:blip r:embed="rId2"/>
                          <a:stretch>
                            <a:fillRect l="-94588" t="-680392" r="-41882" b="-1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5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112</Words>
  <Application>Microsoft Office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Assignment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Operators</dc:title>
  <dc:creator>R</dc:creator>
  <cp:lastModifiedBy>NAVEEN</cp:lastModifiedBy>
  <cp:revision>10</cp:revision>
  <dcterms:created xsi:type="dcterms:W3CDTF">2006-08-16T00:00:00Z</dcterms:created>
  <dcterms:modified xsi:type="dcterms:W3CDTF">2021-11-28T01:18:23Z</dcterms:modified>
</cp:coreProperties>
</file>