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Membership Operators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The membership operators are useful to test for membership in a sequence such as string, lists, tuples and dictionaries.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There are two type of Membership operator:-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 </a:t>
            </a:r>
          </a:p>
          <a:p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not in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in 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operators is used to find an element in the specified sequence.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returns True if element is found in the specified sequence else it returns False.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st1 = “Welcome 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in st1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st2 = “Welcome top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in st2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st3 = “Welcome 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“subs” in st3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1145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31051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5860" y="40957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9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810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highlight>
                  <a:srgbClr val="00FF00"/>
                </a:highlight>
                <a:latin typeface="Times New Roman" pitchFamily="18" charset="0"/>
                <a:cs typeface="Times New Roman" pitchFamily="18" charset="0"/>
              </a:rPr>
              <a:t>not in </a:t>
            </a:r>
            <a:endParaRPr lang="en-IN" sz="4000" b="1" u="sng" dirty="0">
              <a:highlight>
                <a:srgbClr val="00FF0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This operators works in reverse manner for in operator.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It returns True if element is not found in the specified sequence and if element is found, then it returns False.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st1 = “Welcome 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“subs” not in st1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st2 = “Welcome to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not in st2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st3 = “Welcome top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“to” not in st3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3060" y="2343150"/>
            <a:ext cx="61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2740" y="33622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3621" y="43243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False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185</Words>
  <Application>Microsoft Office PowerPoint</Application>
  <PresentationFormat>On-screen Show (16:9)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Membership Operators</vt:lpstr>
      <vt:lpstr>in </vt:lpstr>
      <vt:lpstr>not 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NAVEEN</cp:lastModifiedBy>
  <cp:revision>13</cp:revision>
  <dcterms:created xsi:type="dcterms:W3CDTF">2006-08-16T00:00:00Z</dcterms:created>
  <dcterms:modified xsi:type="dcterms:W3CDTF">2021-11-28T01:21:32Z</dcterms:modified>
</cp:coreProperties>
</file>