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Identity Operators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95351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The identity operators compare the memory locations of two objects. Hence, it is possible to know whether two objects are same or not. 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There are two types of Identity operator:-</a:t>
            </a:r>
          </a:p>
          <a:p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is </a:t>
            </a:r>
          </a:p>
          <a:p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is not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36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is </a:t>
            </a:r>
            <a:endParaRPr lang="en-IN" sz="4000" b="1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operator is used to compare whether two objects are same or not.  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It returns True if memory location of two objects are same else it returns False.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= 10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 = 10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9896" y="1745218"/>
            <a:ext cx="41870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10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44366" y="211455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12411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657600" y="142875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4511167" y="1756886"/>
            <a:ext cx="41870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10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35637" y="212621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13611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4548871" y="14404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114800" y="1613416"/>
            <a:ext cx="434071" cy="272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7200" y="3028950"/>
            <a:ext cx="930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= 10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 = ‘10’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" y="249555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is b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92853" y="2496919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3596767" y="3116818"/>
            <a:ext cx="41870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10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21237" y="348615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18511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3634471" y="280035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4587367" y="3116818"/>
            <a:ext cx="56938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‘10’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95800" y="348615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16211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4722706" y="28003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457200" y="363855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is b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92853" y="3639919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565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 animBg="1"/>
      <p:bldP spid="10" grpId="1" animBg="1"/>
      <p:bldP spid="11" grpId="0"/>
      <p:bldP spid="11" grpId="1"/>
      <p:bldP spid="12" grpId="0"/>
      <p:bldP spid="17" grpId="0"/>
      <p:bldP spid="18" grpId="0"/>
      <p:bldP spid="19" grpId="0" animBg="1"/>
      <p:bldP spid="20" grpId="0"/>
      <p:bldP spid="21" grpId="0"/>
      <p:bldP spid="22" grpId="0" animBg="1"/>
      <p:bldP spid="23" grpId="0"/>
      <p:bldP spid="24" grpId="0"/>
      <p:bldP spid="26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is not </a:t>
            </a:r>
            <a:endParaRPr lang="en-IN" sz="4000" b="1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1828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operator works in reverse manner for </a:t>
            </a:r>
            <a:r>
              <a:rPr lang="en-US" sz="1800" i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operator. 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It returns True if memory location of two objects are not same and if they are same it returns False.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= 10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 = 10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9896" y="1745218"/>
            <a:ext cx="41870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10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44366" y="211455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12411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657600" y="142875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4511167" y="1756886"/>
            <a:ext cx="41870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10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35637" y="212621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13611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4548871" y="14404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114800" y="1613416"/>
            <a:ext cx="434071" cy="272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7200" y="3028950"/>
            <a:ext cx="930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= 10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 = ‘10’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" y="249555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is not b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80664" y="2496919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3596767" y="3116818"/>
            <a:ext cx="41870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10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21237" y="348615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18511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3634471" y="280035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4587367" y="3116818"/>
            <a:ext cx="56938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‘10’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95800" y="348615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16211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4722706" y="28003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457200" y="363855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is not b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80664" y="3639919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547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 animBg="1"/>
      <p:bldP spid="10" grpId="1" animBg="1"/>
      <p:bldP spid="11" grpId="0"/>
      <p:bldP spid="11" grpId="1"/>
      <p:bldP spid="12" grpId="0"/>
      <p:bldP spid="17" grpId="0"/>
      <p:bldP spid="18" grpId="0"/>
      <p:bldP spid="19" grpId="0" animBg="1"/>
      <p:bldP spid="20" grpId="0"/>
      <p:bldP spid="21" grpId="0"/>
      <p:bldP spid="22" grpId="0" animBg="1"/>
      <p:bldP spid="23" grpId="0"/>
      <p:bldP spid="24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181</Words>
  <Application>Microsoft Office PowerPoint</Application>
  <PresentationFormat>On-screen Show (16:9)</PresentationFormat>
  <Paragraphs>53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Identity Operators</vt:lpstr>
      <vt:lpstr>is </vt:lpstr>
      <vt:lpstr>is not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Identity Operators</dc:title>
  <dc:creator>RK</dc:creator>
  <cp:lastModifiedBy>NAVEEN</cp:lastModifiedBy>
  <cp:revision>11</cp:revision>
  <dcterms:created xsi:type="dcterms:W3CDTF">2006-08-16T00:00:00Z</dcterms:created>
  <dcterms:modified xsi:type="dcterms:W3CDTF">2021-11-28T01:23:20Z</dcterms:modified>
</cp:coreProperties>
</file>