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Operator Precedence and Associativity</a:t>
            </a:r>
            <a:endParaRPr lang="en-IN" sz="3600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computer scans an expression which contains the operators from left to right and performs only one operation at a time. The expression will be scanned many times to produce the result.</a:t>
            </a: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order in which various operations are performed is known as hierarchy of operations or operator precedence.</a:t>
            </a:r>
            <a:r>
              <a:rPr lang="en-IN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Some of the operators of the same level of precedence are evaluated from left to right or right to left. This is referred to associativity.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4488"/>
              </p:ext>
            </p:extLst>
          </p:nvPr>
        </p:nvGraphicFramePr>
        <p:xfrm>
          <a:off x="1219200" y="285750"/>
          <a:ext cx="6705600" cy="44450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Order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Meaning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 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Parentheses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Exponentiation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+, -, ~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Unary Plus,</a:t>
                      </a:r>
                      <a:r>
                        <a:rPr lang="en-US" sz="14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Unary Minus, Bitwise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*, /, //, 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Multiplication, Division, Floor Division, Modulus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+, 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Addition,</a:t>
                      </a:r>
                      <a:r>
                        <a:rPr lang="en-US" sz="14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Subtraction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&lt;&lt;, &gt;&gt;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 Left Shift, Bitwise Right Shift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 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Bitwise</a:t>
                      </a:r>
                      <a:r>
                        <a:rPr lang="en-US" sz="14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XOR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&gt;, &gt;=, &lt;, &lt;=, ==, !=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Relational Operators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=, %=, /=, //=, -=,</a:t>
                      </a:r>
                      <a:r>
                        <a:rPr lang="en-US" sz="1400" b="1" baseline="0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+=, *=, **=</a:t>
                      </a:r>
                      <a:endParaRPr lang="en-US" sz="1400" b="1" dirty="0">
                        <a:effectLst/>
                        <a:highlight>
                          <a:srgbClr val="FFFF00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Assignment Operators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is, is not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Identity Operators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in,</a:t>
                      </a:r>
                      <a:r>
                        <a:rPr lang="en-US" sz="1400" baseline="0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 in</a:t>
                      </a:r>
                      <a:endParaRPr lang="en-US" sz="1400" dirty="0">
                        <a:effectLst/>
                        <a:highlight>
                          <a:srgbClr val="FFFF00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Membership Operators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</a:t>
                      </a:r>
                      <a:r>
                        <a:rPr lang="en-US" sz="14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NOT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 OR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8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Logical 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54864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Parentheses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Exponentiation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Multiplication, Division, Modulus and Floor Division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Addition and Subtraction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Assignment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1200" y="701278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= (1+1)*2**4//3+4-1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2*2**4//3+4-1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2*16//3+4-1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32//3+4-1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10+4-1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14-1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701278"/>
            <a:ext cx="0" cy="2327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232</Words>
  <Application>Microsoft Office PowerPoint</Application>
  <PresentationFormat>On-screen Show (16:9)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Operator Precedence and Associativity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NAVEEN</cp:lastModifiedBy>
  <cp:revision>9</cp:revision>
  <dcterms:created xsi:type="dcterms:W3CDTF">2006-08-16T00:00:00Z</dcterms:created>
  <dcterms:modified xsi:type="dcterms:W3CDTF">2021-11-28T01:24:36Z</dcterms:modified>
</cp:coreProperties>
</file>