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Type Conversion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Converting one data type into another data type is called </a:t>
            </a:r>
            <a:r>
              <a:rPr lang="en-US" sz="2000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Type Conversion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Type of </a:t>
            </a:r>
            <a:r>
              <a:rPr lang="en-US" sz="2000" i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Type Conversion</a:t>
            </a: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Implicit Type Conversion 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Explicit Type Conversion</a:t>
            </a:r>
            <a:endParaRPr lang="en-IN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71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Implicit Type Conversion </a:t>
            </a:r>
            <a:endParaRPr lang="en-IN" sz="4000" b="1" u="sng" dirty="0">
              <a:highlight>
                <a:srgbClr val="00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 the Implicit type conversion, python automatically converts one data type into another data type.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= 5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 = 2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value = a / b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print(value)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print(type(value))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44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Explicit Type Conversion </a:t>
            </a:r>
            <a:endParaRPr lang="en-IN" sz="4000" b="1" u="sng" dirty="0">
              <a:highlight>
                <a:srgbClr val="00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 the Cast/Explicit Type Conversion, Programmer converts one data type into another data type.</a:t>
            </a:r>
          </a:p>
          <a:p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(n)</a:t>
            </a:r>
          </a:p>
          <a:p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float (n)</a:t>
            </a:r>
          </a:p>
          <a:p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complex (n) </a:t>
            </a:r>
          </a:p>
          <a:p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complex (x, y) where x is real part and y is imaginary part</a:t>
            </a:r>
          </a:p>
          <a:p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(n)</a:t>
            </a:r>
          </a:p>
          <a:p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list(n)</a:t>
            </a:r>
          </a:p>
          <a:p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tuple(n)</a:t>
            </a:r>
          </a:p>
          <a:p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bin (n)</a:t>
            </a:r>
          </a:p>
          <a:p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oct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(n)</a:t>
            </a:r>
          </a:p>
          <a:p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hex (n )</a:t>
            </a:r>
          </a:p>
        </p:txBody>
      </p:sp>
    </p:spTree>
    <p:extLst>
      <p:ext uri="{BB962C8B-B14F-4D97-AF65-F5344CB8AC3E}">
        <p14:creationId xmlns:p14="http://schemas.microsoft.com/office/powerpoint/2010/main" val="312658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142</Words>
  <Application>Microsoft Office PowerPoint</Application>
  <PresentationFormat>On-screen Show (16:9)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Type Conversion</vt:lpstr>
      <vt:lpstr>Implicit Type Conversion </vt:lpstr>
      <vt:lpstr>Explicit Type Conversion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Conversion/ Type Casting</dc:title>
  <dc:creator>RK</dc:creator>
  <cp:lastModifiedBy>NAVEEN</cp:lastModifiedBy>
  <cp:revision>20</cp:revision>
  <dcterms:created xsi:type="dcterms:W3CDTF">2006-08-16T00:00:00Z</dcterms:created>
  <dcterms:modified xsi:type="dcterms:W3CDTF">2021-11-28T01:26:10Z</dcterms:modified>
</cp:coreProperties>
</file>