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59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Input and Output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data given to the computer is called input.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results returned by the computer are called output.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266950"/>
            <a:ext cx="11430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2305050"/>
            <a:ext cx="16764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Processing Input depends on Logic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2266950"/>
            <a:ext cx="11430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209800" y="28003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5029200" y="28003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2320" y="3409950"/>
            <a:ext cx="994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Keyboard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Mouse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Input Statements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Whatever user gives as input, input function convert it into a string. If user enters an integer value still input() function convert it into a string.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So if you need an integer you have to use type conversion.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input(“Enter Your Mobile Number: ”)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(mobile)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input (“Enter Your Mobile Number: ”) 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price = float ( input (“Total Price: ”)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complex ( input (“Enter Complex Number: ”)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print ( ) Function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print() function is used to print the specified message to the output screen/device. The message can be a string, or any other object.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print(objects,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=‘character’, end=‘character’, file=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sys.stdout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flush=False)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Separate the objects by given character. Character can be any string. Default is ‘ ’ or can write none.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indicates ending character for the line. Default is ‘\n’ or can write none.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An object with a write method. Default is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sys.stdout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or can write none.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flush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Boolean, specifying if the output is flushed (True) or buffered (False).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42529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print ( 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is used to display a blank line.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print(“string”)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a string is passed to the function, the string is displayed as it is.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 to Geeky Shows”)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print(‘Welcome to Geeky Shows’)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print(“Like”, “Share”, “Subscribe”)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print(10)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print(“to”)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print(“Geeky Shows”)</a:t>
            </a:r>
          </a:p>
        </p:txBody>
      </p:sp>
    </p:spTree>
    <p:extLst>
      <p:ext uri="{BB962C8B-B14F-4D97-AF65-F5344CB8AC3E}">
        <p14:creationId xmlns:p14="http://schemas.microsoft.com/office/powerpoint/2010/main" val="15845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print(object)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pass objects like list, tuples and dictionaries to display the elements of those objects.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 = [10, 20, -50, 21.3,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print(data)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657350"/>
            <a:ext cx="5437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2400" y="1842016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print(“string” </a:t>
            </a:r>
            <a:r>
              <a:rPr lang="en-US" sz="16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=‘’)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separates string with given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character. Character can be any string. Default is ‘ ’ or can write none.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print(“Like”, “Share”, “Subscribe”,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print(“Like”, “Share”, “Subscribe”,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=‘***’)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print(“string” end=‘’)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ending character is passed. It prints given character at the end. Default is ‘\n’ or can write none.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print(“Welcome”, end=‘\n’)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print(“Welcome”, end=‘’)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print(“to”, end=‘’)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print(“Welcome”, end=‘\t’)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print(“to”, end=‘\t’)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7416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print(variable list)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is used to display the value of a variable or a list of variable.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print(a)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10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 = 20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 = 30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print(x, y)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20 30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print(x, y,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=‘,’)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20, 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1" y="2571750"/>
            <a:ext cx="38099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List of variable’s value in the output screen,   are separated by a space by default. we can change this by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752601" y="2987249"/>
            <a:ext cx="838200" cy="498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4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print(“String”, variable list)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is used to display the string along with variable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 = 40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print(“Value: ”, m)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Value: 40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name = “Rahul”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age = 62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print(“My Name is ”,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“and My age is”,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My Name is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My age is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7454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Input Statements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input( 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is used to accept input from keyboard.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will stop the program flow until the user gives an input and end the input with the return key.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Whatever user gives as input, input function convert it into a string. If user enters an integer value still input() function convert it into a string.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So if you need an integer you have to use type conversion.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input([prompt])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prompt is a string or message, representing a default message before input. It is optional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name = input( 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name = input(“Your Name: 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input(“Enter Your Mobile Number: ”)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837</Words>
  <Application>Microsoft Office PowerPoint</Application>
  <PresentationFormat>On-screen Show (16:9)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Input and Output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Input Statements</vt:lpstr>
      <vt:lpstr>Input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NAVEEN</cp:lastModifiedBy>
  <cp:revision>62</cp:revision>
  <dcterms:created xsi:type="dcterms:W3CDTF">2006-08-16T00:00:00Z</dcterms:created>
  <dcterms:modified xsi:type="dcterms:W3CDTF">2021-11-28T01:30:20Z</dcterms:modified>
</cp:coreProperties>
</file>