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Escape Sequence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918349"/>
              </p:ext>
            </p:extLst>
          </p:nvPr>
        </p:nvGraphicFramePr>
        <p:xfrm>
          <a:off x="5029200" y="819150"/>
          <a:ext cx="3733800" cy="38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Escape Sequence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\a</a:t>
                      </a:r>
                      <a:endParaRPr lang="en-IN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Bell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\b</a:t>
                      </a:r>
                      <a:endParaRPr lang="en-IN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Backspace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\f</a:t>
                      </a:r>
                      <a:endParaRPr lang="en-IN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Formfeed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\n</a:t>
                      </a:r>
                      <a:endParaRPr lang="en-IN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NewLine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\r</a:t>
                      </a:r>
                      <a:endParaRPr lang="en-IN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Carriage Return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\t</a:t>
                      </a:r>
                      <a:endParaRPr lang="en-IN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Horizontal Tab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\v</a:t>
                      </a:r>
                      <a:endParaRPr lang="en-IN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Vertical Tab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\newline</a:t>
                      </a:r>
                      <a:endParaRPr lang="en-IN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Backslash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lang="en-US" baseline="0" dirty="0" err="1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NewLine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 Ignored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66551"/>
              </p:ext>
            </p:extLst>
          </p:nvPr>
        </p:nvGraphicFramePr>
        <p:xfrm>
          <a:off x="1295400" y="2952750"/>
          <a:ext cx="28956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Escape Sequence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\\</a:t>
                      </a:r>
                      <a:endParaRPr lang="en-IN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Backslash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\’</a:t>
                      </a:r>
                      <a:endParaRPr lang="en-IN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Single Quote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\”</a:t>
                      </a:r>
                      <a:endParaRPr lang="en-IN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Double Quote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819150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Escape sequences</a:t>
            </a:r>
            <a:r>
              <a:rPr lang="en-US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Escape sequences are control character used to move the cursor and print characters such as ‘, “. \ and so on.</a:t>
            </a:r>
          </a:p>
        </p:txBody>
      </p:sp>
    </p:spTree>
    <p:extLst>
      <p:ext uri="{BB962C8B-B14F-4D97-AF65-F5344CB8AC3E}">
        <p14:creationId xmlns:p14="http://schemas.microsoft.com/office/powerpoint/2010/main" val="244951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71</Words>
  <Application>Microsoft Office PowerPoint</Application>
  <PresentationFormat>On-screen Show (16:9)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Escape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NAVEEN</cp:lastModifiedBy>
  <cp:revision>7</cp:revision>
  <dcterms:created xsi:type="dcterms:W3CDTF">2006-08-16T00:00:00Z</dcterms:created>
  <dcterms:modified xsi:type="dcterms:W3CDTF">2021-11-28T01:31:05Z</dcterms:modified>
</cp:coreProperties>
</file>