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Pass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dirty="0">
                <a:highlight>
                  <a:srgbClr val="FFFF00"/>
                </a:highlight>
              </a:rPr>
              <a:t>The </a:t>
            </a:r>
            <a:r>
              <a:rPr lang="en-US" b="1" dirty="0">
                <a:highlight>
                  <a:srgbClr val="FFFF00"/>
                </a:highlight>
              </a:rPr>
              <a:t>pass</a:t>
            </a:r>
            <a:r>
              <a:rPr lang="en-US" dirty="0">
                <a:highlight>
                  <a:srgbClr val="FFFF00"/>
                </a:highlight>
              </a:rPr>
              <a:t> statement is a null statement. But the difference between pass and comment is that comment is ignored by the interpreter whereas pass is not ignored. </a:t>
            </a:r>
          </a:p>
          <a:p>
            <a:pPr fontAlgn="base"/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b="1" dirty="0">
                <a:highlight>
                  <a:srgbClr val="FFFF00"/>
                </a:highlight>
              </a:rPr>
              <a:t> pass</a:t>
            </a:r>
            <a:r>
              <a:rPr lang="en-US" dirty="0">
                <a:highlight>
                  <a:srgbClr val="FFFF00"/>
                </a:highlight>
              </a:rPr>
              <a:t> statement is generally used as a placeholder i.e. when the user does not know what code to write. So user simply places </a:t>
            </a:r>
            <a:r>
              <a:rPr lang="en-US" b="1" dirty="0">
                <a:highlight>
                  <a:srgbClr val="FFFF00"/>
                </a:highlight>
              </a:rPr>
              <a:t>pass </a:t>
            </a:r>
            <a:r>
              <a:rPr lang="en-US" dirty="0">
                <a:highlight>
                  <a:srgbClr val="FFFF00"/>
                </a:highlight>
              </a:rPr>
              <a:t>at that line. Sometimes, </a:t>
            </a:r>
            <a:r>
              <a:rPr lang="en-US" b="1" dirty="0">
                <a:highlight>
                  <a:srgbClr val="FFFF00"/>
                </a:highlight>
              </a:rPr>
              <a:t>pass</a:t>
            </a:r>
            <a:r>
              <a:rPr lang="en-US" dirty="0">
                <a:highlight>
                  <a:srgbClr val="FFFF00"/>
                </a:highlight>
              </a:rPr>
              <a:t> is used when the user doesn’t want any code to execute. So user can simply place </a:t>
            </a:r>
            <a:r>
              <a:rPr lang="en-US" b="1" dirty="0">
                <a:highlight>
                  <a:srgbClr val="FFFF00"/>
                </a:highlight>
              </a:rPr>
              <a:t>pass </a:t>
            </a:r>
            <a:r>
              <a:rPr lang="en-US" dirty="0">
                <a:highlight>
                  <a:srgbClr val="FFFF00"/>
                </a:highlight>
              </a:rPr>
              <a:t>where empty code is not allowed, like in loops, function definitions, class definitions, or in if statements. So using pass statement user avoids this error.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pass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Statements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3086519"/>
            <a:ext cx="24101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this condition is True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4233" y="3498488"/>
            <a:ext cx="30524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 not perform any operation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1371600" y="3271185"/>
            <a:ext cx="9144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04706" y="3430953"/>
            <a:ext cx="519527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3903226"/>
            <a:ext cx="45768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 Only else will execute when condition 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Pass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condition: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if(condition):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pass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Statements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Rest of Code</a:t>
            </a:r>
          </a:p>
        </p:txBody>
      </p:sp>
    </p:spTree>
    <p:extLst>
      <p:ext uri="{BB962C8B-B14F-4D97-AF65-F5344CB8AC3E}">
        <p14:creationId xmlns:p14="http://schemas.microsoft.com/office/powerpoint/2010/main" val="320574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163</Words>
  <Application>Microsoft Office PowerPoint</Application>
  <PresentationFormat>On-screen Show (16:9)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Pass Statement</vt:lpstr>
      <vt:lpstr>Pass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 Statement</dc:title>
  <dc:creator>RK</dc:creator>
  <cp:lastModifiedBy>NAVEEN</cp:lastModifiedBy>
  <cp:revision>4</cp:revision>
  <dcterms:created xsi:type="dcterms:W3CDTF">2006-08-16T00:00:00Z</dcterms:created>
  <dcterms:modified xsi:type="dcterms:W3CDTF">2021-12-02T13:10:59Z</dcterms:modified>
</cp:coreProperties>
</file>