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2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Python Virtual Machine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828800"/>
          </a:xfrm>
        </p:spPr>
        <p:txBody>
          <a:bodyPr>
            <a:normAutofit/>
          </a:bodyPr>
          <a:lstStyle/>
          <a:p>
            <a:pPr marL="0" indent="0">
              <a:buNone/>
            </a:pPr>
            <a:r>
              <a:rPr lang="en-US" sz="1800" dirty="0">
                <a:highlight>
                  <a:srgbClr val="FFFF00"/>
                </a:highlight>
                <a:latin typeface="Times New Roman" pitchFamily="18" charset="0"/>
                <a:cs typeface="Times New Roman" pitchFamily="18" charset="0"/>
              </a:rPr>
              <a:t>Python Virtual Machine (PVM) is a program which provides programming environment. The role of PVM is to convert the byte code instructions into machine code so the computer can execute those machine code instructions and display the output.</a:t>
            </a:r>
          </a:p>
          <a:p>
            <a:pPr marL="0" indent="0">
              <a:buNone/>
            </a:pPr>
            <a:r>
              <a:rPr lang="en-US" sz="1800" dirty="0">
                <a:highlight>
                  <a:srgbClr val="FFFF00"/>
                </a:highlight>
                <a:latin typeface="Times New Roman" pitchFamily="18" charset="0"/>
                <a:cs typeface="Times New Roman" pitchFamily="18" charset="0"/>
              </a:rPr>
              <a:t>Interpreter converts the byte code into machine code and sends that machine code to the computer processor for execution.</a:t>
            </a:r>
          </a:p>
          <a:p>
            <a:pPr marL="0" indent="0">
              <a:buNone/>
            </a:pPr>
            <a:endParaRPr lang="en-US" sz="1800" dirty="0">
              <a:latin typeface="Times New Roman" pitchFamily="18" charset="0"/>
              <a:cs typeface="Times New Roman" pitchFamily="18" charset="0"/>
            </a:endParaRPr>
          </a:p>
        </p:txBody>
      </p:sp>
      <p:sp>
        <p:nvSpPr>
          <p:cNvPr id="4" name="Rounded Rectangle 3"/>
          <p:cNvSpPr/>
          <p:nvPr/>
        </p:nvSpPr>
        <p:spPr>
          <a:xfrm>
            <a:off x="228600" y="3042295"/>
            <a:ext cx="12954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itchFamily="18" charset="0"/>
                <a:cs typeface="Times New Roman" pitchFamily="18" charset="0"/>
              </a:rPr>
              <a:t>Source Code/ Program</a:t>
            </a:r>
            <a:endParaRPr lang="en-IN" sz="1400" dirty="0">
              <a:latin typeface="Times New Roman" pitchFamily="18" charset="0"/>
              <a:cs typeface="Times New Roman" pitchFamily="18" charset="0"/>
            </a:endParaRPr>
          </a:p>
        </p:txBody>
      </p:sp>
      <p:sp>
        <p:nvSpPr>
          <p:cNvPr id="5" name="TextBox 4"/>
          <p:cNvSpPr txBox="1"/>
          <p:nvPr/>
        </p:nvSpPr>
        <p:spPr>
          <a:xfrm>
            <a:off x="328434" y="3880495"/>
            <a:ext cx="1082348" cy="261610"/>
          </a:xfrm>
          <a:prstGeom prst="rect">
            <a:avLst/>
          </a:prstGeom>
          <a:noFill/>
        </p:spPr>
        <p:txBody>
          <a:bodyPr wrap="none" rtlCol="0">
            <a:spAutoFit/>
          </a:bodyPr>
          <a:lstStyle/>
          <a:p>
            <a:r>
              <a:rPr lang="en-US" sz="1100" dirty="0">
                <a:cs typeface="Times New Roman" pitchFamily="18" charset="0"/>
              </a:rPr>
              <a:t>Geekyshows.py</a:t>
            </a:r>
            <a:endParaRPr lang="en-IN" sz="1200" dirty="0">
              <a:cs typeface="Times New Roman" pitchFamily="18" charset="0"/>
            </a:endParaRPr>
          </a:p>
        </p:txBody>
      </p:sp>
      <p:sp>
        <p:nvSpPr>
          <p:cNvPr id="6" name="Rectangle 5"/>
          <p:cNvSpPr/>
          <p:nvPr/>
        </p:nvSpPr>
        <p:spPr>
          <a:xfrm>
            <a:off x="2690634" y="3042295"/>
            <a:ext cx="1143000" cy="838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Times New Roman" pitchFamily="18" charset="0"/>
                <a:cs typeface="Times New Roman" pitchFamily="18" charset="0"/>
              </a:rPr>
              <a:t>Byte Code</a:t>
            </a:r>
            <a:endParaRPr lang="en-IN" sz="1400" dirty="0">
              <a:latin typeface="Times New Roman" pitchFamily="18" charset="0"/>
              <a:cs typeface="Times New Roman" pitchFamily="18" charset="0"/>
            </a:endParaRPr>
          </a:p>
        </p:txBody>
      </p:sp>
      <p:cxnSp>
        <p:nvCxnSpPr>
          <p:cNvPr id="7" name="Straight Arrow Connector 6"/>
          <p:cNvCxnSpPr>
            <a:stCxn id="4" idx="3"/>
            <a:endCxn id="6" idx="1"/>
          </p:cNvCxnSpPr>
          <p:nvPr/>
        </p:nvCxnSpPr>
        <p:spPr>
          <a:xfrm>
            <a:off x="1524000" y="3461395"/>
            <a:ext cx="11666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540960" y="3499495"/>
            <a:ext cx="1149674" cy="430887"/>
          </a:xfrm>
          <a:prstGeom prst="rect">
            <a:avLst/>
          </a:prstGeom>
          <a:noFill/>
        </p:spPr>
        <p:txBody>
          <a:bodyPr wrap="none" rtlCol="0">
            <a:spAutoFit/>
          </a:bodyPr>
          <a:lstStyle/>
          <a:p>
            <a:pPr algn="ctr"/>
            <a:r>
              <a:rPr lang="en-US" sz="1100" dirty="0">
                <a:latin typeface="Times New Roman" pitchFamily="18" charset="0"/>
                <a:cs typeface="Times New Roman" pitchFamily="18" charset="0"/>
              </a:rPr>
              <a:t>Compile using </a:t>
            </a:r>
          </a:p>
          <a:p>
            <a:pPr algn="ctr"/>
            <a:r>
              <a:rPr lang="en-US" sz="1100" dirty="0">
                <a:latin typeface="Times New Roman" pitchFamily="18" charset="0"/>
                <a:cs typeface="Times New Roman" pitchFamily="18" charset="0"/>
              </a:rPr>
              <a:t>Python Compiler</a:t>
            </a:r>
            <a:endParaRPr lang="en-IN" sz="1100" dirty="0">
              <a:latin typeface="Times New Roman" pitchFamily="18" charset="0"/>
              <a:cs typeface="Times New Roman" pitchFamily="18" charset="0"/>
            </a:endParaRPr>
          </a:p>
        </p:txBody>
      </p:sp>
      <p:sp>
        <p:nvSpPr>
          <p:cNvPr id="9" name="TextBox 8"/>
          <p:cNvSpPr txBox="1"/>
          <p:nvPr/>
        </p:nvSpPr>
        <p:spPr>
          <a:xfrm>
            <a:off x="2678407" y="3880495"/>
            <a:ext cx="1231427" cy="276999"/>
          </a:xfrm>
          <a:prstGeom prst="rect">
            <a:avLst/>
          </a:prstGeom>
          <a:noFill/>
        </p:spPr>
        <p:txBody>
          <a:bodyPr wrap="none" rtlCol="0">
            <a:spAutoFit/>
          </a:bodyPr>
          <a:lstStyle/>
          <a:p>
            <a:r>
              <a:rPr lang="en-US" sz="1200" dirty="0" err="1">
                <a:cs typeface="Times New Roman" pitchFamily="18" charset="0"/>
              </a:rPr>
              <a:t>Geekyshows.pyc</a:t>
            </a:r>
            <a:endParaRPr lang="en-IN" sz="1200" dirty="0">
              <a:cs typeface="Times New Roman" pitchFamily="18" charset="0"/>
            </a:endParaRPr>
          </a:p>
        </p:txBody>
      </p:sp>
      <p:sp>
        <p:nvSpPr>
          <p:cNvPr id="10" name="Rectangle 9"/>
          <p:cNvSpPr/>
          <p:nvPr/>
        </p:nvSpPr>
        <p:spPr>
          <a:xfrm>
            <a:off x="5867400" y="3028950"/>
            <a:ext cx="1447800" cy="838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Times New Roman" pitchFamily="18" charset="0"/>
                <a:cs typeface="Times New Roman" pitchFamily="18" charset="0"/>
              </a:rPr>
              <a:t>Binary Code / Machine Code</a:t>
            </a:r>
            <a:endParaRPr lang="en-IN" sz="1400" dirty="0">
              <a:latin typeface="Times New Roman" pitchFamily="18" charset="0"/>
              <a:cs typeface="Times New Roman" pitchFamily="18" charset="0"/>
            </a:endParaRPr>
          </a:p>
        </p:txBody>
      </p:sp>
      <p:cxnSp>
        <p:nvCxnSpPr>
          <p:cNvPr id="11" name="Straight Arrow Connector 10"/>
          <p:cNvCxnSpPr>
            <a:stCxn id="6" idx="3"/>
            <a:endCxn id="20" idx="1"/>
          </p:cNvCxnSpPr>
          <p:nvPr/>
        </p:nvCxnSpPr>
        <p:spPr>
          <a:xfrm flipV="1">
            <a:off x="3833634" y="3448050"/>
            <a:ext cx="509766" cy="1334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3" name="Rounded Rectangle 12"/>
          <p:cNvSpPr/>
          <p:nvPr/>
        </p:nvSpPr>
        <p:spPr>
          <a:xfrm>
            <a:off x="7972883" y="3198842"/>
            <a:ext cx="1094917" cy="4953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itchFamily="18" charset="0"/>
                <a:cs typeface="Times New Roman" pitchFamily="18" charset="0"/>
              </a:rPr>
              <a:t>Computer</a:t>
            </a:r>
            <a:endParaRPr lang="en-IN" sz="1400" dirty="0">
              <a:latin typeface="Times New Roman" pitchFamily="18" charset="0"/>
              <a:cs typeface="Times New Roman" pitchFamily="18" charset="0"/>
            </a:endParaRPr>
          </a:p>
        </p:txBody>
      </p:sp>
      <p:cxnSp>
        <p:nvCxnSpPr>
          <p:cNvPr id="14" name="Straight Arrow Connector 13"/>
          <p:cNvCxnSpPr>
            <a:stCxn id="10" idx="3"/>
            <a:endCxn id="13" idx="1"/>
          </p:cNvCxnSpPr>
          <p:nvPr/>
        </p:nvCxnSpPr>
        <p:spPr>
          <a:xfrm flipV="1">
            <a:off x="7315200" y="3446492"/>
            <a:ext cx="657683" cy="155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8229600" y="3693035"/>
            <a:ext cx="630301" cy="276999"/>
          </a:xfrm>
          <a:prstGeom prst="rect">
            <a:avLst/>
          </a:prstGeom>
          <a:noFill/>
        </p:spPr>
        <p:txBody>
          <a:bodyPr wrap="none" rtlCol="0">
            <a:spAutoFit/>
          </a:bodyPr>
          <a:lstStyle/>
          <a:p>
            <a:r>
              <a:rPr lang="en-US" sz="1200" dirty="0">
                <a:cs typeface="Times New Roman" pitchFamily="18" charset="0"/>
              </a:rPr>
              <a:t>Output</a:t>
            </a:r>
            <a:endParaRPr lang="en-IN" sz="1200" dirty="0">
              <a:cs typeface="Times New Roman" pitchFamily="18" charset="0"/>
            </a:endParaRPr>
          </a:p>
        </p:txBody>
      </p:sp>
      <p:sp>
        <p:nvSpPr>
          <p:cNvPr id="20" name="Rectangle 19"/>
          <p:cNvSpPr/>
          <p:nvPr/>
        </p:nvSpPr>
        <p:spPr>
          <a:xfrm>
            <a:off x="4343400" y="2876550"/>
            <a:ext cx="1066800"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1" name="Rectangle 20"/>
          <p:cNvSpPr/>
          <p:nvPr/>
        </p:nvSpPr>
        <p:spPr>
          <a:xfrm>
            <a:off x="4419600" y="2966095"/>
            <a:ext cx="923973" cy="36765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solidFill>
                  <a:schemeClr val="tx1"/>
                </a:solidFill>
                <a:latin typeface="Times New Roman" pitchFamily="18" charset="0"/>
                <a:cs typeface="Times New Roman" pitchFamily="18" charset="0"/>
              </a:rPr>
              <a:t>Interpreter</a:t>
            </a:r>
            <a:endParaRPr lang="en-IN" sz="1200" dirty="0">
              <a:solidFill>
                <a:schemeClr val="tx1"/>
              </a:solidFill>
              <a:latin typeface="Times New Roman" pitchFamily="18" charset="0"/>
              <a:cs typeface="Times New Roman" pitchFamily="18" charset="0"/>
            </a:endParaRPr>
          </a:p>
        </p:txBody>
      </p:sp>
      <p:cxnSp>
        <p:nvCxnSpPr>
          <p:cNvPr id="25" name="Straight Arrow Connector 24"/>
          <p:cNvCxnSpPr>
            <a:stCxn id="20" idx="3"/>
            <a:endCxn id="10" idx="1"/>
          </p:cNvCxnSpPr>
          <p:nvPr/>
        </p:nvCxnSpPr>
        <p:spPr>
          <a:xfrm>
            <a:off x="5410200" y="3448050"/>
            <a:ext cx="45720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6" name="TextBox 25"/>
          <p:cNvSpPr txBox="1"/>
          <p:nvPr/>
        </p:nvSpPr>
        <p:spPr>
          <a:xfrm>
            <a:off x="4613727" y="3971151"/>
            <a:ext cx="491673" cy="276999"/>
          </a:xfrm>
          <a:prstGeom prst="rect">
            <a:avLst/>
          </a:prstGeom>
          <a:noFill/>
        </p:spPr>
        <p:txBody>
          <a:bodyPr wrap="none" rtlCol="0">
            <a:spAutoFit/>
          </a:bodyPr>
          <a:lstStyle/>
          <a:p>
            <a:r>
              <a:rPr lang="en-US" sz="1200" b="1" dirty="0">
                <a:cs typeface="Times New Roman" pitchFamily="18" charset="0"/>
              </a:rPr>
              <a:t>PVM</a:t>
            </a:r>
            <a:endParaRPr lang="en-IN" sz="1200" b="1" dirty="0">
              <a:cs typeface="Times New Roman" pitchFamily="18" charset="0"/>
            </a:endParaRPr>
          </a:p>
        </p:txBody>
      </p:sp>
    </p:spTree>
    <p:extLst>
      <p:ext uri="{BB962C8B-B14F-4D97-AF65-F5344CB8AC3E}">
        <p14:creationId xmlns:p14="http://schemas.microsoft.com/office/powerpoint/2010/main" val="174421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 end="1"/>
                                            </p:txEl>
                                          </p:spTgt>
                                        </p:tgtEl>
                                        <p:attrNameLst>
                                          <p:attrName>style.visibility</p:attrName>
                                        </p:attrNameLst>
                                      </p:cBhvr>
                                      <p:to>
                                        <p:strVal val="visible"/>
                                      </p:to>
                                    </p:set>
                                    <p:animEffect transition="in" filter="fade">
                                      <p:cBhvr>
                                        <p:cTn id="60" dur="500"/>
                                        <p:tgtEl>
                                          <p:spTgt spid="3">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500"/>
                                        <p:tgtEl>
                                          <p:spTgt spid="10"/>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barn(inVertical)">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10" grpId="0" animBg="1"/>
      <p:bldP spid="13" grpId="0" animBg="1"/>
      <p:bldP spid="15" grpId="0"/>
      <p:bldP spid="20" grpId="0" animBg="1"/>
      <p:bldP spid="21" grpId="0" animBg="1"/>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90</Words>
  <Application>Microsoft Office PowerPoint</Application>
  <PresentationFormat>On-screen Show (16:9)</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Python Virtual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dc:creator>
  <cp:lastModifiedBy>NAVEEN</cp:lastModifiedBy>
  <cp:revision>12</cp:revision>
  <dcterms:created xsi:type="dcterms:W3CDTF">2006-08-16T00:00:00Z</dcterms:created>
  <dcterms:modified xsi:type="dcterms:W3CDTF">2021-11-28T01:08:03Z</dcterms:modified>
</cp:coreProperties>
</file>