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71" r:id="rId6"/>
    <p:sldId id="261" r:id="rId7"/>
    <p:sldId id="262" r:id="rId8"/>
    <p:sldId id="260" r:id="rId9"/>
    <p:sldId id="263" r:id="rId10"/>
    <p:sldId id="269" r:id="rId11"/>
    <p:sldId id="268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62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String –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String represents group of characters. Strings are enclosed in double quotes or single quotes. The </a:t>
            </a:r>
            <a:r>
              <a:rPr lang="en-US" sz="1800" i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data type represents a String.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“Hello”,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‘Rahul’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9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Mutable and Immutable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Mutable Object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Mutable objects are those object whose value or content can be changed as and when required.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Ex:- List, Set, Dictionaries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Immutable Object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Immutable objects are those object whose value or content can not be changed.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Ex:- Numbers, String, Tuple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Immutable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Python, Strings are immutable object which means it’s value or content can not be changed.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str1[4] =“i”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TypeError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49698"/>
              </p:ext>
            </p:extLst>
          </p:nvPr>
        </p:nvGraphicFramePr>
        <p:xfrm>
          <a:off x="2362200" y="22872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77665"/>
              </p:ext>
            </p:extLst>
          </p:nvPr>
        </p:nvGraphicFramePr>
        <p:xfrm>
          <a:off x="2362200" y="25819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64220"/>
              </p:ext>
            </p:extLst>
          </p:nvPr>
        </p:nvGraphicFramePr>
        <p:xfrm>
          <a:off x="2362200" y="19824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7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Slicing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Slicing on String can be used to retrieve a piece of the string. Slicing is useful to retrieve a range of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new_string_name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starting point. By default its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stop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ending point.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represents step interval. By default It is 1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start and stop are not specified then slicing is done from 0</a:t>
            </a:r>
            <a:r>
              <a:rPr lang="en-US" sz="2000" baseline="30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to n-1</a:t>
            </a:r>
            <a:r>
              <a:rPr lang="en-US" sz="2000" baseline="30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elements.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 and Stop can be negative number.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Repetition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Repetition operator is used to repeat the string for several times. It is denoted by 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“$” * 7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“Geeky Shows 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* 5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Concatenation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Concatenation operator is used to join two string. It is denoted by +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“Geeky” + “Shows”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“Geeky 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str2 = “Shows”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+ str2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Comparing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str2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str1 == str2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str2 = “Python”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str1 == str2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“A”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str2 = “B”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str1 &lt; str2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268"/>
              </p:ext>
            </p:extLst>
          </p:nvPr>
        </p:nvGraphicFramePr>
        <p:xfrm>
          <a:off x="4667250" y="1314450"/>
          <a:ext cx="394335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Less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Less than or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Greater than or equal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Single Quotes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str1 =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Double quotes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str2 =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Triple Single Quotes – This is useful to create strings which span into several lines.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str3 = </a:t>
            </a:r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Hello Guys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Please Subscribe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Triple Double Quotes – This is useful to create strings which span into several lines.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str4 = </a:t>
            </a:r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Hello Guys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Please Subscribe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2359" y="1765816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=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9959" y="971550"/>
            <a:ext cx="20006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String type variable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87159" y="1340882"/>
            <a:ext cx="397008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98552" y="2495550"/>
            <a:ext cx="7312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String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7495145" y="2135148"/>
            <a:ext cx="169052" cy="360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Double Quote inside Single Quotes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str5 = ‘Hello “Geeky Shows” How are you’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Single Quote inside Double quotes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str6 = “Hello ‘Geeky Shows’ How are you”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Using Escape Characters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str7 = “Hello 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nHow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You ?”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Raw String – Row string is used to nullify the effect of escape characters.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str8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r“Hello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nHow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You ?”</a:t>
            </a:r>
          </a:p>
        </p:txBody>
      </p:sp>
    </p:spTree>
    <p:extLst>
      <p:ext uri="{BB962C8B-B14F-4D97-AF65-F5344CB8AC3E}">
        <p14:creationId xmlns:p14="http://schemas.microsoft.com/office/powerpoint/2010/main" val="20033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416" y="1940064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2635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121145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717416" y="15460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91068" y="1928396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635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125365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00593" y="154739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str2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55416" y="116639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17616" y="116639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str2 =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827" y="1928396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5379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126955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6234193" y="154739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str3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56016" y="1166396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str3 = “Python”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7325" y="3692664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325" y="39857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125395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1260216" y="32986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str4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955416" y="291899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str4 = str3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60416" y="1732062"/>
            <a:ext cx="1295400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93616" y="2156996"/>
            <a:ext cx="4267200" cy="1326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9" grpId="1" animBg="1"/>
      <p:bldP spid="10" grpId="0"/>
      <p:bldP spid="10" grpId="1"/>
      <p:bldP spid="11" grpId="0"/>
      <p:bldP spid="13" grpId="0"/>
      <p:bldP spid="14" grpId="0"/>
      <p:bldP spid="18" grpId="0" animBg="1"/>
      <p:bldP spid="19" grpId="0"/>
      <p:bldP spid="20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2126218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819" y="241935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121145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2895600" y="1732171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2114550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819" y="241935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125365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181600" y="173355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133600" y="1352550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89216" y="1352550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= “Python”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4172" y="3560861"/>
            <a:ext cx="440377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Since value “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” becomes unreferenced object,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is removed by garbage collector.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28800" y="2647950"/>
            <a:ext cx="685800" cy="895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6" grpId="1"/>
      <p:bldP spid="9" grpId="0" animBg="1"/>
      <p:bldP spid="10" grpId="0"/>
      <p:bldP spid="11" grpId="0"/>
      <p:bldP spid="13" grpId="0"/>
      <p:bldP spid="14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Index represents the position number of characters in a string.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10742"/>
              </p:ext>
            </p:extLst>
          </p:nvPr>
        </p:nvGraphicFramePr>
        <p:xfrm>
          <a:off x="1219200" y="29730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20699"/>
              </p:ext>
            </p:extLst>
          </p:nvPr>
        </p:nvGraphicFramePr>
        <p:xfrm>
          <a:off x="1219200" y="32677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09810"/>
              </p:ext>
            </p:extLst>
          </p:nvPr>
        </p:nvGraphicFramePr>
        <p:xfrm>
          <a:off x="1219200" y="26682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0" y="18097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36285" y="41719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1678885" y="3562350"/>
            <a:ext cx="20574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286000" y="3562350"/>
            <a:ext cx="1450285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19400" y="356235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3507685" y="3562350"/>
            <a:ext cx="49405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4001742" y="356235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4001743" y="3562350"/>
            <a:ext cx="57025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38600" y="356235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51657" y="3562350"/>
            <a:ext cx="1487143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51657" y="3562350"/>
            <a:ext cx="20967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151657" y="3562350"/>
            <a:ext cx="27063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678885" y="2038350"/>
            <a:ext cx="220731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09800" y="211455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82542" y="2114550"/>
            <a:ext cx="121920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352800" y="21145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</p:cNvCxnSpPr>
          <p:nvPr/>
        </p:nvCxnSpPr>
        <p:spPr>
          <a:xfrm flipH="1">
            <a:off x="3962400" y="2179082"/>
            <a:ext cx="113058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51657" y="2114550"/>
            <a:ext cx="34414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91000" y="211455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67200" y="211455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6871" y="2038350"/>
            <a:ext cx="196152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1994416"/>
            <a:ext cx="2590800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Character and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print(str1[0])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print(str1[1])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print(str1[2])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print(str1[3])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print(str1[-1])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2151"/>
              </p:ext>
            </p:extLst>
          </p:nvPr>
        </p:nvGraphicFramePr>
        <p:xfrm>
          <a:off x="1676400" y="16573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11663"/>
              </p:ext>
            </p:extLst>
          </p:nvPr>
        </p:nvGraphicFramePr>
        <p:xfrm>
          <a:off x="1676400" y="19519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77017"/>
              </p:ext>
            </p:extLst>
          </p:nvPr>
        </p:nvGraphicFramePr>
        <p:xfrm>
          <a:off x="1676400" y="13525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String Length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Length of string represents the number of characters in a string.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 ) Function is used to get length of string.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(str1)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 using Loop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c in str1: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print(c)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 range(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(str1)):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print(str1[i])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i 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(str1) 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print(str1[i])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i+=1</a:t>
            </a:r>
          </a:p>
        </p:txBody>
      </p:sp>
    </p:spTree>
    <p:extLst>
      <p:ext uri="{BB962C8B-B14F-4D97-AF65-F5344CB8AC3E}">
        <p14:creationId xmlns:p14="http://schemas.microsoft.com/office/powerpoint/2010/main" val="42361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953</Words>
  <Application>Microsoft Office PowerPoint</Application>
  <PresentationFormat>On-screen Show (16:9)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String</vt:lpstr>
      <vt:lpstr>Creating String</vt:lpstr>
      <vt:lpstr>Creating String</vt:lpstr>
      <vt:lpstr>Memory Allocation</vt:lpstr>
      <vt:lpstr>Memory Allocation</vt:lpstr>
      <vt:lpstr>Index</vt:lpstr>
      <vt:lpstr>Accessing Character and String</vt:lpstr>
      <vt:lpstr>String Length</vt:lpstr>
      <vt:lpstr>Access using Loop</vt:lpstr>
      <vt:lpstr>Mutable and Immutable Object</vt:lpstr>
      <vt:lpstr>Immutable String</vt:lpstr>
      <vt:lpstr>Slicing String</vt:lpstr>
      <vt:lpstr>Repetition Operator</vt:lpstr>
      <vt:lpstr>Concatenation Operator</vt:lpstr>
      <vt:lpstr>Comparing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RK</dc:creator>
  <cp:lastModifiedBy>NAVEEN</cp:lastModifiedBy>
  <cp:revision>63</cp:revision>
  <dcterms:created xsi:type="dcterms:W3CDTF">2006-08-16T00:00:00Z</dcterms:created>
  <dcterms:modified xsi:type="dcterms:W3CDTF">2021-12-02T12:08:03Z</dcterms:modified>
</cp:coreProperties>
</file>