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75" r:id="rId23"/>
    <p:sldId id="280" r:id="rId24"/>
    <p:sldId id="281" r:id="rId25"/>
    <p:sldId id="283" r:id="rId26"/>
    <p:sldId id="284" r:id="rId27"/>
    <p:sldId id="285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49"/>
            <a:ext cx="8229600" cy="365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list represents a group of elements.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Lists are very similar to array but there is major difference, an array can store only one type of elements whereas a list can store different type of elements</a:t>
            </a:r>
            <a:r>
              <a:rPr lang="en-IN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list can store different types of elements which can be modified.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Lists are dynamic which means size is not fixed. </a:t>
            </a:r>
            <a:endParaRPr lang="en-IN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Lists are represented using square bracket [ ].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 a = [10,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 a = [10, 20, 50]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2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append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add an element at the end of the existing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list_name.append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Getting User input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[]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(input("Enter Number of Elements: "))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(input("Enter Element:")))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print("List:")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print (element)</a:t>
            </a:r>
          </a:p>
        </p:txBody>
      </p:sp>
    </p:spTree>
    <p:extLst>
      <p:ext uri="{BB962C8B-B14F-4D97-AF65-F5344CB8AC3E}">
        <p14:creationId xmlns:p14="http://schemas.microsoft.com/office/powerpoint/2010/main" val="17219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insert(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insert an element in a particular position of the existing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list_name.insert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pop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remove last element from the existing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list_name.pop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pop (n)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remove an element specified by position number, from the existing list and returns removed element.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list_name.pop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remove(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remove first occurrence of given element from the existing list. If it doesn’t found the element, shows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list_name.remove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index(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returns position number of first occurrence of given element in the list. If it doesn’t found the element, shows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list_name.index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reverse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reverse the order of elements in the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list_name.reverse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extend(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append another list or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object at the end of the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list_name.extend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count(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returns number of occurrence of a specified element in the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list_name.count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specified_element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list is similar to an array that consists of a group of elements or items.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[element1, element2, …..]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a 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437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sort(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sort the elements of the list into ascending order.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list_name.sort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clear(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delete all the elements from the list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list_name.clear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Slicing on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Slicing on list can be used to retrieve a piece of the list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new_list_name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]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 Concatenation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+ operator is used to do concatenation the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[1, 2, 3]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a + 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4482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Repetition of List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* Operator is used to repeat the elements of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[1, 2, 3]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b * 3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0599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Aliasing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40, 50]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3525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17218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28793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2575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5562600" y="2800350"/>
            <a:ext cx="381000" cy="263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33600"/>
              </p:ext>
            </p:extLst>
          </p:nvPr>
        </p:nvGraphicFramePr>
        <p:xfrm>
          <a:off x="3505200" y="2038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2789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15895"/>
              </p:ext>
            </p:extLst>
          </p:nvPr>
        </p:nvGraphicFramePr>
        <p:xfrm>
          <a:off x="3505200" y="36487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431018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Copying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copy( ) method is used to copy all the elements of a list to another list.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we copy a list a separate copy of all the elements is stored in another list. Both the list are independent.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40, 50]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a.copy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6573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20266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1841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5623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44752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03036"/>
              </p:ext>
            </p:extLst>
          </p:nvPr>
        </p:nvGraphicFramePr>
        <p:xfrm>
          <a:off x="3505200" y="2647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62408"/>
              </p:ext>
            </p:extLst>
          </p:nvPr>
        </p:nvGraphicFramePr>
        <p:xfrm>
          <a:off x="3505200" y="39535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839819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not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98526"/>
              </p:ext>
            </p:extLst>
          </p:nvPr>
        </p:nvGraphicFramePr>
        <p:xfrm>
          <a:off x="3581400" y="4248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9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Cloning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clone a list into another list using slicing.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we clone a list a separate copy of all the elements is stored in another list. Both the list are independent.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40, 50]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a[:]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6573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20266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1841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5623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85609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93199"/>
              </p:ext>
            </p:extLst>
          </p:nvPr>
        </p:nvGraphicFramePr>
        <p:xfrm>
          <a:off x="3505200" y="2647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447"/>
              </p:ext>
            </p:extLst>
          </p:nvPr>
        </p:nvGraphicFramePr>
        <p:xfrm>
          <a:off x="3505200" y="39535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839819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not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93639"/>
              </p:ext>
            </p:extLst>
          </p:nvPr>
        </p:nvGraphicFramePr>
        <p:xfrm>
          <a:off x="3581400" y="4248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0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an Empty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[ 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a = [ ]</a:t>
            </a:r>
          </a:p>
        </p:txBody>
      </p:sp>
    </p:spTree>
    <p:extLst>
      <p:ext uri="{BB962C8B-B14F-4D97-AF65-F5344CB8AC3E}">
        <p14:creationId xmlns:p14="http://schemas.microsoft.com/office/powerpoint/2010/main" val="27434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 index represents the position number of an list’s element. The index start from 0 on wards and written inside square braces.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a 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40595"/>
              </p:ext>
            </p:extLst>
          </p:nvPr>
        </p:nvGraphicFramePr>
        <p:xfrm>
          <a:off x="1582548" y="2288917"/>
          <a:ext cx="205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Geekyshows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25348" y="2517517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01548" y="2822317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313735" y="3159383"/>
            <a:ext cx="268813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77748" y="3279517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29042" y="3344049"/>
            <a:ext cx="553506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90042"/>
              </p:ext>
            </p:extLst>
          </p:nvPr>
        </p:nvGraphicFramePr>
        <p:xfrm>
          <a:off x="4630548" y="2266950"/>
          <a:ext cx="205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Geekyshows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51342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73348" y="24955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49548" y="280035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4038600" y="3137416"/>
            <a:ext cx="591948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25748" y="325755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8600" y="3279517"/>
            <a:ext cx="550942" cy="66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List’s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40922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1784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Modifying or Updating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 = 40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79200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80510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0" y="19621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10000" y="19738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1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using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print(element)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print(a[i])</a:t>
            </a:r>
            <a:endParaRPr lang="en-IN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using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i+=1</a:t>
            </a:r>
          </a:p>
        </p:txBody>
      </p:sp>
    </p:spTree>
    <p:extLst>
      <p:ext uri="{BB962C8B-B14F-4D97-AF65-F5344CB8AC3E}">
        <p14:creationId xmlns:p14="http://schemas.microsoft.com/office/powerpoint/2010/main" val="25297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Deletion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del statement is used to delete an element of list or we can delete entire list using del statement.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Deleting Element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a[2]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Deleting Entire List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a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1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1366</Words>
  <Application>Microsoft Office PowerPoint</Application>
  <PresentationFormat>On-screen Show (16:9)</PresentationFormat>
  <Paragraphs>256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List</vt:lpstr>
      <vt:lpstr>Creating a List</vt:lpstr>
      <vt:lpstr>Creating an Empty List</vt:lpstr>
      <vt:lpstr>Index</vt:lpstr>
      <vt:lpstr>Accessing List’s Element</vt:lpstr>
      <vt:lpstr>Modifying or Updating Element</vt:lpstr>
      <vt:lpstr>Accessing using for loop</vt:lpstr>
      <vt:lpstr>Accessing using while loop</vt:lpstr>
      <vt:lpstr>Deletion</vt:lpstr>
      <vt:lpstr>append ( )</vt:lpstr>
      <vt:lpstr>Getting User input</vt:lpstr>
      <vt:lpstr>insert( )</vt:lpstr>
      <vt:lpstr>pop ( )</vt:lpstr>
      <vt:lpstr>pop (n)</vt:lpstr>
      <vt:lpstr>remove( )</vt:lpstr>
      <vt:lpstr>index( )</vt:lpstr>
      <vt:lpstr>reverse ( )</vt:lpstr>
      <vt:lpstr>extend( )</vt:lpstr>
      <vt:lpstr>count( )</vt:lpstr>
      <vt:lpstr>sort( )</vt:lpstr>
      <vt:lpstr>clear( )</vt:lpstr>
      <vt:lpstr>Slicing on List</vt:lpstr>
      <vt:lpstr>List Concatenation </vt:lpstr>
      <vt:lpstr>Repetition of List </vt:lpstr>
      <vt:lpstr>Aliasing List</vt:lpstr>
      <vt:lpstr>Copying List</vt:lpstr>
      <vt:lpstr>Cloning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RK</dc:creator>
  <cp:lastModifiedBy>NAVEEN</cp:lastModifiedBy>
  <cp:revision>52</cp:revision>
  <dcterms:created xsi:type="dcterms:W3CDTF">2006-08-16T00:00:00Z</dcterms:created>
  <dcterms:modified xsi:type="dcterms:W3CDTF">2021-11-03T05:34:39Z</dcterms:modified>
</cp:coreProperties>
</file>