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Nested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list within another list is called as nested list or nesting of a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  [10, 20, 30], [40, 50, 60]  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2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  [10, 20, 30], [40, 50, 60]  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80175"/>
              </p:ext>
            </p:extLst>
          </p:nvPr>
        </p:nvGraphicFramePr>
        <p:xfrm>
          <a:off x="3886200" y="1123950"/>
          <a:ext cx="45720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36809"/>
              </p:ext>
            </p:extLst>
          </p:nvPr>
        </p:nvGraphicFramePr>
        <p:xfrm>
          <a:off x="7467600" y="12763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19845"/>
              </p:ext>
            </p:extLst>
          </p:nvPr>
        </p:nvGraphicFramePr>
        <p:xfrm>
          <a:off x="3886200" y="1885950"/>
          <a:ext cx="4572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70814"/>
              </p:ext>
            </p:extLst>
          </p:nvPr>
        </p:nvGraphicFramePr>
        <p:xfrm>
          <a:off x="7467600" y="15811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25765"/>
              </p:ext>
            </p:extLst>
          </p:nvPr>
        </p:nvGraphicFramePr>
        <p:xfrm>
          <a:off x="5867400" y="3135630"/>
          <a:ext cx="167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47902"/>
              </p:ext>
            </p:extLst>
          </p:nvPr>
        </p:nvGraphicFramePr>
        <p:xfrm>
          <a:off x="5435600" y="3125470"/>
          <a:ext cx="660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691054"/>
              </p:ext>
            </p:extLst>
          </p:nvPr>
        </p:nvGraphicFramePr>
        <p:xfrm>
          <a:off x="5886450" y="2800350"/>
          <a:ext cx="1657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Accessing Nested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print(a[0])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print(a[1])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print(a[2])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print(a[3][0])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print(a[3][1])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print(a)		# All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32240"/>
              </p:ext>
            </p:extLst>
          </p:nvPr>
        </p:nvGraphicFramePr>
        <p:xfrm>
          <a:off x="3886200" y="1428750"/>
          <a:ext cx="45720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98870"/>
              </p:ext>
            </p:extLst>
          </p:nvPr>
        </p:nvGraphicFramePr>
        <p:xfrm>
          <a:off x="7467600" y="15811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07310"/>
              </p:ext>
            </p:extLst>
          </p:nvPr>
        </p:nvGraphicFramePr>
        <p:xfrm>
          <a:off x="3886200" y="2190750"/>
          <a:ext cx="4572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01776"/>
              </p:ext>
            </p:extLst>
          </p:nvPr>
        </p:nvGraphicFramePr>
        <p:xfrm>
          <a:off x="7467600" y="18859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4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Accessing Nested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print(a[0][0])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print(a[0][1])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print(a[0][2])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print(a[1][0])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print(a[1][1])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print(a[1][2])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print(a)		# All elements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61580"/>
              </p:ext>
            </p:extLst>
          </p:nvPr>
        </p:nvGraphicFramePr>
        <p:xfrm>
          <a:off x="5689600" y="1383030"/>
          <a:ext cx="167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64764"/>
              </p:ext>
            </p:extLst>
          </p:nvPr>
        </p:nvGraphicFramePr>
        <p:xfrm>
          <a:off x="5257800" y="1372870"/>
          <a:ext cx="660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83425"/>
              </p:ext>
            </p:extLst>
          </p:nvPr>
        </p:nvGraphicFramePr>
        <p:xfrm>
          <a:off x="5708650" y="1047750"/>
          <a:ext cx="1657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5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Modifying Nested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a[1] = 100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a[3][0] = 5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59806"/>
              </p:ext>
            </p:extLst>
          </p:nvPr>
        </p:nvGraphicFramePr>
        <p:xfrm>
          <a:off x="3886200" y="1428750"/>
          <a:ext cx="45720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56237"/>
              </p:ext>
            </p:extLst>
          </p:nvPr>
        </p:nvGraphicFramePr>
        <p:xfrm>
          <a:off x="7467600" y="15811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37830"/>
              </p:ext>
            </p:extLst>
          </p:nvPr>
        </p:nvGraphicFramePr>
        <p:xfrm>
          <a:off x="3886200" y="2190750"/>
          <a:ext cx="4572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14422"/>
              </p:ext>
            </p:extLst>
          </p:nvPr>
        </p:nvGraphicFramePr>
        <p:xfrm>
          <a:off x="7467600" y="18859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1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Modifying Nested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a[0][1] = 2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a[1][2] = 6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02303"/>
              </p:ext>
            </p:extLst>
          </p:nvPr>
        </p:nvGraphicFramePr>
        <p:xfrm>
          <a:off x="5689600" y="1383030"/>
          <a:ext cx="167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12737"/>
              </p:ext>
            </p:extLst>
          </p:nvPr>
        </p:nvGraphicFramePr>
        <p:xfrm>
          <a:off x="5257800" y="1372870"/>
          <a:ext cx="660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40842"/>
              </p:ext>
            </p:extLst>
          </p:nvPr>
        </p:nvGraphicFramePr>
        <p:xfrm>
          <a:off x="5708650" y="1047750"/>
          <a:ext cx="1657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69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Nested list using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67818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1620619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for j in range(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(a[i])):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print(a[i][j])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print 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95093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print( 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295400" y="2154019"/>
            <a:ext cx="381000" cy="914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2400" y="2458819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543800" y="2306419"/>
            <a:ext cx="3048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48600" y="2647830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382619"/>
            <a:ext cx="118013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429000" y="2382619"/>
            <a:ext cx="304800" cy="38397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/>
          <p:cNvSpPr/>
          <p:nvPr/>
        </p:nvSpPr>
        <p:spPr>
          <a:xfrm>
            <a:off x="5257800" y="2611219"/>
            <a:ext cx="152400" cy="379512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077669" y="2687419"/>
            <a:ext cx="1180131" cy="3077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3525619"/>
            <a:ext cx="831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each row.</a:t>
            </a:r>
            <a:endParaRPr lang="en-IN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6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Nested list using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696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j = 0</a:t>
            </a:r>
            <a:endParaRPr lang="en-IN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while j &lt;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(a[i]):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       print(a[i][j])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       j+=1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i+=1</a:t>
            </a:r>
          </a:p>
        </p:txBody>
      </p:sp>
    </p:spTree>
    <p:extLst>
      <p:ext uri="{BB962C8B-B14F-4D97-AF65-F5344CB8AC3E}">
        <p14:creationId xmlns:p14="http://schemas.microsoft.com/office/powerpoint/2010/main" val="30375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695</Words>
  <Application>Microsoft Office PowerPoint</Application>
  <PresentationFormat>On-screen Show (16:9)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Nested List</vt:lpstr>
      <vt:lpstr>Index</vt:lpstr>
      <vt:lpstr>Accessing Nested List</vt:lpstr>
      <vt:lpstr>Accessing Nested List</vt:lpstr>
      <vt:lpstr>Modifying Nested List</vt:lpstr>
      <vt:lpstr>Modifying Nested List</vt:lpstr>
      <vt:lpstr>Accessing Nested list using for loop</vt:lpstr>
      <vt:lpstr>Accessing Nested list using 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List</dc:title>
  <dc:creator>RK</dc:creator>
  <cp:lastModifiedBy>NAVEEN</cp:lastModifiedBy>
  <cp:revision>19</cp:revision>
  <dcterms:created xsi:type="dcterms:W3CDTF">2006-08-16T00:00:00Z</dcterms:created>
  <dcterms:modified xsi:type="dcterms:W3CDTF">2021-11-03T05:39:38Z</dcterms:modified>
</cp:coreProperties>
</file>