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Passing List to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pass a list to a function while calling function.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show(l):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print(l)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print(type(l))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i in l: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print(i)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[10, 20, 30, '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Passing List 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List to Function</dc:title>
  <dc:creator>RK</dc:creator>
  <cp:lastModifiedBy>NAVEEN</cp:lastModifiedBy>
  <cp:revision>2</cp:revision>
  <dcterms:created xsi:type="dcterms:W3CDTF">2006-08-16T00:00:00Z</dcterms:created>
  <dcterms:modified xsi:type="dcterms:W3CDTF">2021-11-03T05:43:17Z</dcterms:modified>
</cp:coreProperties>
</file>