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filter ( ) Function – The filter function is used to filter out the elements of an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(sequence) depending on a function that tests each element in the sequence to be true or not.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those elements of sequence, for which function is true.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filter(</a:t>
            </a: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It’s name of a function which tests each element in the sequence return True or False. If function is None, returns the elements that are true.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may be either a sequence, list, string, tuple, a container which supports iteration, or an iterator.</a:t>
            </a:r>
          </a:p>
        </p:txBody>
      </p:sp>
    </p:spTree>
    <p:extLst>
      <p:ext uri="{BB962C8B-B14F-4D97-AF65-F5344CB8AC3E}">
        <p14:creationId xmlns:p14="http://schemas.microsoft.com/office/powerpoint/2010/main" val="13488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map ( ) Function – This function executes a specified function on each element of the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(sequence) and perhaps changes the elements.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map(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It’s name of a function which perform an operation on all the elements of the sequence and modified elements are returned which can be stored in another sequence.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may be either a sequence, list, string, tuple, a container which supports iteration, or an iterator.</a:t>
            </a:r>
          </a:p>
        </p:txBody>
      </p:sp>
    </p:spTree>
    <p:extLst>
      <p:ext uri="{BB962C8B-B14F-4D97-AF65-F5344CB8AC3E}">
        <p14:creationId xmlns:p14="http://schemas.microsoft.com/office/powerpoint/2010/main" val="9870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reduce ( ) Function – This function is used to reduce a sequence of elements to a single value by processing the elements according to a function supplied. It returns a single value.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a part of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functools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 so you have to import it before using.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functools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import reduce</a:t>
            </a:r>
            <a:endParaRPr lang="en-IN" sz="20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reduce(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, sequence)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Higher Order Function</vt:lpstr>
      <vt:lpstr>Higher Order Function</vt:lpstr>
      <vt:lpstr>Higher Order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Order Function</dc:title>
  <dc:creator>RK</dc:creator>
  <cp:lastModifiedBy>NAVEEN</cp:lastModifiedBy>
  <cp:revision>18</cp:revision>
  <dcterms:created xsi:type="dcterms:W3CDTF">2006-08-16T00:00:00Z</dcterms:created>
  <dcterms:modified xsi:type="dcterms:W3CDTF">2021-10-22T01:00:33Z</dcterms:modified>
</cp:coreProperties>
</file>