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Generator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Generators are functions that return a sequence of values. We use yield statement to return the value from function.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7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Yield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Yield statement returns the elements from a generator function into a generator object.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yield a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62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next 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function is used to retrieve element by element from a generator object.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next(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gen_obj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462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</Words>
  <Application>Microsoft Office PowerPoint</Application>
  <PresentationFormat>On-screen Show 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Generator</vt:lpstr>
      <vt:lpstr>Yield Statement</vt:lpstr>
      <vt:lpstr>next ( )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</dc:title>
  <dc:creator>RK</dc:creator>
  <cp:lastModifiedBy>NAVEEN</cp:lastModifiedBy>
  <cp:revision>5</cp:revision>
  <dcterms:created xsi:type="dcterms:W3CDTF">2006-08-16T00:00:00Z</dcterms:created>
  <dcterms:modified xsi:type="dcterms:W3CDTF">2021-10-22T01:02:15Z</dcterms:modified>
</cp:coreProperties>
</file>