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59" r:id="rId5"/>
    <p:sldId id="262" r:id="rId6"/>
    <p:sldId id="265" r:id="rId7"/>
    <p:sldId id="266" r:id="rId8"/>
    <p:sldId id="268" r:id="rId9"/>
    <p:sldId id="269" r:id="rId10"/>
    <p:sldId id="263" r:id="rId11"/>
    <p:sldId id="264" r:id="rId12"/>
    <p:sldId id="270" r:id="rId13"/>
    <p:sldId id="271" r:id="rId14"/>
    <p:sldId id="272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Tuple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Tuple – A tuple contains a group of elements which can be same or different types. 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Tuples are immutable. 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It is similar to List but Tuples are read-only which means we can not modify it’s element. 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Tuples are used to store data which should not be modified. 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It occupies less memory compare to list.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Tuples are represented using parentheses ( ).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 a = (10, 20, -50, 21.3, ‘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296020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>
                <a:latin typeface="Times New Roman" pitchFamily="18" charset="0"/>
                <a:cs typeface="Times New Roman" pitchFamily="18" charset="0"/>
              </a:rPr>
              <a:t>Modifying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3058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Tuples are immutable so it is not possible to modify, update or delete it’s element.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(10, 20, -50, 21.3, ‘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’)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[1] = 40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 = (101, 102, 103)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 = a + b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105191"/>
              </p:ext>
            </p:extLst>
          </p:nvPr>
        </p:nvGraphicFramePr>
        <p:xfrm>
          <a:off x="2209800" y="1972310"/>
          <a:ext cx="6553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-50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21.3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Geekyshows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475875"/>
              </p:ext>
            </p:extLst>
          </p:nvPr>
        </p:nvGraphicFramePr>
        <p:xfrm>
          <a:off x="2209800" y="2277110"/>
          <a:ext cx="6172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a[4]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810000" y="196215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20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380053"/>
              </p:ext>
            </p:extLst>
          </p:nvPr>
        </p:nvGraphicFramePr>
        <p:xfrm>
          <a:off x="2438400" y="3105150"/>
          <a:ext cx="6324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-50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21.3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GeekyShows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102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103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766761"/>
              </p:ext>
            </p:extLst>
          </p:nvPr>
        </p:nvGraphicFramePr>
        <p:xfrm>
          <a:off x="2438398" y="3409950"/>
          <a:ext cx="63246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3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t[0]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t[1]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t[2]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t[3]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t[4]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t[5]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t[6]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t[7]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64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>
                <a:latin typeface="Times New Roman" pitchFamily="18" charset="0"/>
                <a:cs typeface="Times New Roman" pitchFamily="18" charset="0"/>
              </a:rPr>
              <a:t>Deleting 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79248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You can delete entire tuple but not an element of tuple.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(10, 20, -50, 21.3, ‘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’)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del a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555271"/>
              </p:ext>
            </p:extLst>
          </p:nvPr>
        </p:nvGraphicFramePr>
        <p:xfrm>
          <a:off x="2209800" y="1972310"/>
          <a:ext cx="6553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-50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21.3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Geekyshows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234115"/>
              </p:ext>
            </p:extLst>
          </p:nvPr>
        </p:nvGraphicFramePr>
        <p:xfrm>
          <a:off x="2209800" y="2277110"/>
          <a:ext cx="6172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a[4]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16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Repetition of Tuple 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* Operator is used to repeat the elements of tuple.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 = (1, 2, 3)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result = b * 3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print(result)</a:t>
            </a:r>
          </a:p>
        </p:txBody>
      </p:sp>
    </p:spTree>
    <p:extLst>
      <p:ext uri="{BB962C8B-B14F-4D97-AF65-F5344CB8AC3E}">
        <p14:creationId xmlns:p14="http://schemas.microsoft.com/office/powerpoint/2010/main" val="146262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Aliasing Tuple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Aliasing means giving another name to the existing object. It doesn’t mean copying.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(10, 20, 30, 40, 50)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 = a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3526" y="1352550"/>
            <a:ext cx="29527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5410200" y="1721882"/>
            <a:ext cx="80963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43600" y="2879355"/>
            <a:ext cx="3064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943600" y="3257550"/>
            <a:ext cx="156914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1"/>
          </p:cNvCxnSpPr>
          <p:nvPr/>
        </p:nvCxnSpPr>
        <p:spPr>
          <a:xfrm flipH="1" flipV="1">
            <a:off x="5562600" y="2800350"/>
            <a:ext cx="381000" cy="2636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963338"/>
              </p:ext>
            </p:extLst>
          </p:nvPr>
        </p:nvGraphicFramePr>
        <p:xfrm>
          <a:off x="3505200" y="203835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51683"/>
              </p:ext>
            </p:extLst>
          </p:nvPr>
        </p:nvGraphicFramePr>
        <p:xfrm>
          <a:off x="3505200" y="234315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381186"/>
              </p:ext>
            </p:extLst>
          </p:nvPr>
        </p:nvGraphicFramePr>
        <p:xfrm>
          <a:off x="3505200" y="364871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53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Copying Tuple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We can copy elements of tuple into another tuple using slice.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(10, 20, 30, 40, 50)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 = a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 = a[0:5]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 = a[1:4]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00726" y="1428750"/>
            <a:ext cx="29527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5867400" y="1798082"/>
            <a:ext cx="80963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678280"/>
              </p:ext>
            </p:extLst>
          </p:nvPr>
        </p:nvGraphicFramePr>
        <p:xfrm>
          <a:off x="3962400" y="211455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67186"/>
              </p:ext>
            </p:extLst>
          </p:nvPr>
        </p:nvGraphicFramePr>
        <p:xfrm>
          <a:off x="3962400" y="241935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3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Creating Empty Tuple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tuple_name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( 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 a = ( )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45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Creating Tuple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We can create tuple by writing elements separated by commas inside parentheses.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b="1" u="sng" dirty="0">
                <a:latin typeface="Times New Roman" pitchFamily="18" charset="0"/>
                <a:cs typeface="Times New Roman" pitchFamily="18" charset="0"/>
              </a:rPr>
              <a:t>With one Element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 = (10)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  = (10, )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b="1" u="sng" dirty="0">
                <a:latin typeface="Times New Roman" pitchFamily="18" charset="0"/>
                <a:cs typeface="Times New Roman" pitchFamily="18" charset="0"/>
              </a:rPr>
              <a:t>With Multiple Elements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 = (10, 20, 30, 40)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 = (10, 20, -50, 21.3, ‘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’)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 = 10, 20, -50, 21.3, ‘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00962" y="3878818"/>
            <a:ext cx="226183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will become a tuple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191000" y="4063484"/>
            <a:ext cx="7099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62200" y="1885950"/>
            <a:ext cx="221727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will become integer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652238" y="2070616"/>
            <a:ext cx="7099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28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Index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An index represents the position number of an tuple’s element. The index start from 0 on wards and written inside square braces.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 a = (10, 20, -50, 21.3, ‘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’)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135019"/>
              </p:ext>
            </p:extLst>
          </p:nvPr>
        </p:nvGraphicFramePr>
        <p:xfrm>
          <a:off x="1371600" y="2419350"/>
          <a:ext cx="20574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[3]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21.3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[4]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Geekyshows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308318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14400" y="264795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990600" y="295275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1"/>
          </p:cNvCxnSpPr>
          <p:nvPr/>
        </p:nvCxnSpPr>
        <p:spPr>
          <a:xfrm>
            <a:off x="1102787" y="3289816"/>
            <a:ext cx="268813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066800" y="340995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18094" y="3474482"/>
            <a:ext cx="553506" cy="621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63522"/>
              </p:ext>
            </p:extLst>
          </p:nvPr>
        </p:nvGraphicFramePr>
        <p:xfrm>
          <a:off x="4876800" y="2397383"/>
          <a:ext cx="20574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[-5]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[-4]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[-3]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[-2]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21.3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[-1]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Geekyshows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038600" y="308318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419600" y="2625983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495800" y="2930783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  <a:endCxn id="11" idx="1"/>
          </p:cNvCxnSpPr>
          <p:nvPr/>
        </p:nvCxnSpPr>
        <p:spPr>
          <a:xfrm>
            <a:off x="4325858" y="3267849"/>
            <a:ext cx="550942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72000" y="3387983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</p:cNvCxnSpPr>
          <p:nvPr/>
        </p:nvCxnSpPr>
        <p:spPr>
          <a:xfrm>
            <a:off x="4182229" y="3452515"/>
            <a:ext cx="694571" cy="621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75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>
                <a:latin typeface="Times New Roman" pitchFamily="18" charset="0"/>
                <a:cs typeface="Times New Roman" pitchFamily="18" charset="0"/>
              </a:rPr>
              <a:t>Accessing Tuple’s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60198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(10, 20, -50, 21.3, ‘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’)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[0])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[1])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[2])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[3])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[4])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542192"/>
              </p:ext>
            </p:extLst>
          </p:nvPr>
        </p:nvGraphicFramePr>
        <p:xfrm>
          <a:off x="2209800" y="1972310"/>
          <a:ext cx="6553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-50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21.3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Geekyshows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945504"/>
              </p:ext>
            </p:extLst>
          </p:nvPr>
        </p:nvGraphicFramePr>
        <p:xfrm>
          <a:off x="2209800" y="2277110"/>
          <a:ext cx="6172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a[4]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38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>
                <a:latin typeface="Times New Roman" pitchFamily="18" charset="0"/>
                <a:cs typeface="Times New Roman" pitchFamily="18" charset="0"/>
              </a:rPr>
              <a:t>Accessing using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6781800" cy="388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= (10, 20, -50, 21.3, ‘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’)</a:t>
            </a:r>
            <a:endParaRPr lang="en-US" sz="1800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u="sng" dirty="0">
                <a:latin typeface="Times New Roman" pitchFamily="18" charset="0"/>
                <a:cs typeface="Times New Roman" pitchFamily="18" charset="0"/>
              </a:rPr>
              <a:t>Without index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for element in a: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print(element)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u="sng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With index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for i in range(n):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	print(a[i])</a:t>
            </a:r>
            <a:endParaRPr lang="en-IN" sz="18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23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>
                <a:latin typeface="Times New Roman" pitchFamily="18" charset="0"/>
                <a:cs typeface="Times New Roman" pitchFamily="18" charset="0"/>
              </a:rPr>
              <a:t>Accessing using 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4572000" cy="388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= (10, 20, -50, 21.3, ‘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’)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 = 0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while i &lt; n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print(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[i])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i+=1</a:t>
            </a:r>
          </a:p>
        </p:txBody>
      </p:sp>
    </p:spTree>
    <p:extLst>
      <p:ext uri="{BB962C8B-B14F-4D97-AF65-F5344CB8AC3E}">
        <p14:creationId xmlns:p14="http://schemas.microsoft.com/office/powerpoint/2010/main" val="352025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Slicing on Tuple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Slicing on tuple can be used to retrieve a piece of the tuple that contains a group of elements. Slicing is useful to retrieve a range of elements.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000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new_tuple_name</a:t>
            </a:r>
            <a:r>
              <a:rPr lang="en-US" sz="20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tuple_name</a:t>
            </a:r>
            <a:r>
              <a:rPr lang="en-US" sz="20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start:stop:stepsize</a:t>
            </a:r>
            <a:r>
              <a:rPr lang="en-US" sz="20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]</a:t>
            </a:r>
            <a:endParaRPr lang="en-IN" sz="2000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98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Tuple Concatenation 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+ operator is used to do concatenation the tuple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(10, 20, 30)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 = (1, 2, 3)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result = a + b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print(result)</a:t>
            </a:r>
          </a:p>
        </p:txBody>
      </p:sp>
    </p:spTree>
    <p:extLst>
      <p:ext uri="{BB962C8B-B14F-4D97-AF65-F5344CB8AC3E}">
        <p14:creationId xmlns:p14="http://schemas.microsoft.com/office/powerpoint/2010/main" val="334417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866</Words>
  <Application>Microsoft Office PowerPoint</Application>
  <PresentationFormat>On-screen Show (16:9)</PresentationFormat>
  <Paragraphs>188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Tuple</vt:lpstr>
      <vt:lpstr>Creating Empty Tuple</vt:lpstr>
      <vt:lpstr>Creating Tuple</vt:lpstr>
      <vt:lpstr>Index</vt:lpstr>
      <vt:lpstr>Accessing Tuple’s Element</vt:lpstr>
      <vt:lpstr>Accessing using for loop</vt:lpstr>
      <vt:lpstr>Accessing using while loop</vt:lpstr>
      <vt:lpstr>Slicing on Tuple</vt:lpstr>
      <vt:lpstr>Tuple Concatenation </vt:lpstr>
      <vt:lpstr>Modifying Element</vt:lpstr>
      <vt:lpstr>Deleting Tuple</vt:lpstr>
      <vt:lpstr>Repetition of Tuple </vt:lpstr>
      <vt:lpstr>Aliasing Tuple</vt:lpstr>
      <vt:lpstr>Copying Tuple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</dc:title>
  <dc:creator>RK</dc:creator>
  <cp:lastModifiedBy>NAVEEN</cp:lastModifiedBy>
  <cp:revision>48</cp:revision>
  <dcterms:created xsi:type="dcterms:W3CDTF">2006-08-16T00:00:00Z</dcterms:created>
  <dcterms:modified xsi:type="dcterms:W3CDTF">2021-11-03T07:45:34Z</dcterms:modified>
</cp:coreProperties>
</file>