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7" r:id="rId3"/>
    <p:sldId id="258" r:id="rId4"/>
    <p:sldId id="264" r:id="rId5"/>
    <p:sldId id="259" r:id="rId6"/>
    <p:sldId id="260" r:id="rId7"/>
    <p:sldId id="261" r:id="rId8"/>
    <p:sldId id="262" r:id="rId9"/>
    <p:sldId id="266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Dictionary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9878"/>
            <a:ext cx="8229600" cy="3546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 Dictionary represents a group of elements in the form of key value pairs.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Dictionary in Python is an unordered collection.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Dictionaries are mutable so we can modify it’s item, without changing their identity.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Dictionaries are represented using curly bracket { }.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stu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{101: ‘Rahul’, 102: ‘Raj’, 103: ‘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Sonam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’ }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fees= {‘rahul’:2000, ‘raj’:3000, ‘sonam’:8000}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22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Clear ( ) Method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method is used to remove all the elements from the dictionary.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dict.clear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stu.clear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7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copy ( ) Method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method is used to copy all the elements from the existing dictionary into a new dictionary.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dict.copy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new_stu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stu.copy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37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err="1">
                <a:latin typeface="Times New Roman" pitchFamily="18" charset="0"/>
                <a:cs typeface="Times New Roman" pitchFamily="18" charset="0"/>
              </a:rPr>
              <a:t>fromkeys</a:t>
            </a:r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 ( ) Method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method is used to create a new dictionary with the specified keys and values.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dict.fromkeys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(keys, value)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key = (101, 102, 103)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value = ‘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’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new_stu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dict.fromkeys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(key, value)</a:t>
            </a: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24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get ( ) Method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method returns the value of the specified key.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key is not found then it will return none or default value.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dict_name.get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(key,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defaultvalue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stu.get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(104)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stu.get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(104, ‘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’)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25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items ( ) Method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method returns an object that contains key-value pairs of dictionary.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pairs are stored as tuples in the object.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dict_name.items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stu.items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0943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keys ( ) Method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method returns a sequence of keys from the dictionary 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dict_name.keys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stu.keys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23660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values ( ) Method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method returns a sequence of values from the dictionary 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dict_name.values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stu.values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3737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update ( ) Method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method is used to update the dictionary with the specified key value pair.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dict_name.update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stu.update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({105: ‘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Gupchup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’})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40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pop ( ) Method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method is used to remove the item with specified key.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returns the removed item’s value.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key is not found then the a default value is returned.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key is not found and default value is not given then shows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KeyError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dict_name.pop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(key,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defaultvalue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stu.pop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(101)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stu.pop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(110, ‘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’)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21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err="1">
                <a:latin typeface="Times New Roman" pitchFamily="18" charset="0"/>
                <a:cs typeface="Times New Roman" pitchFamily="18" charset="0"/>
              </a:rPr>
              <a:t>popitem</a:t>
            </a:r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 ( ) Method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method is used to remove the item which was last inserted into the dictionary.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returns the removed item in the form of tuple, Pairs are returned in LIFO order.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dict_name.popitem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stu.popitem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5040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Creating an Empty Dictionary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Syntax:-  </a:t>
            </a:r>
            <a:r>
              <a:rPr lang="en-US" sz="18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dict_name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= { }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Ex:- fees = { }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41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err="1">
                <a:latin typeface="Times New Roman" pitchFamily="18" charset="0"/>
                <a:cs typeface="Times New Roman" pitchFamily="18" charset="0"/>
              </a:rPr>
              <a:t>setdefault</a:t>
            </a:r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 ( ) Method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method returns the value of the specified key.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key is not found then it inserts key with the specified value.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dict_name.setdefault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(key, value)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stu.setdefault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(109, ‘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Rohit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429411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Creating a Dictionary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 dictionary is created in the form of key-value pair where keys can’t be repeated and must be immutable and values can be of any </a:t>
            </a:r>
            <a:r>
              <a:rPr lang="en-US" sz="18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datatype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and can be duplicated.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keys are case sensitive.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Syntax:-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8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dict_name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= {key1:value1, key2:value2,…}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stu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{101: ‘Rahul’, 102: ‘Raj’, 103: ‘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Sonam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’ }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fees = {‘rahul’:2000, ‘raj’:3000, ‘sonam’:8000 }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fees = {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‘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rahul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’: 2000,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‘raj’: 3000,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‘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sonam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’: 8000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}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49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Key Rules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While writing key we must follow the following rules:</a:t>
            </a:r>
          </a:p>
          <a:p>
            <a:r>
              <a:rPr lang="en-US" sz="200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keys are case sensitive.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Key should be unique.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we mention same key again, the old key will be overwritten.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Key should be immutable type ex:- integer, string or tuple.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can not use list or dictionary as key.</a:t>
            </a:r>
          </a:p>
        </p:txBody>
      </p:sp>
    </p:spTree>
    <p:extLst>
      <p:ext uri="{BB962C8B-B14F-4D97-AF65-F5344CB8AC3E}">
        <p14:creationId xmlns:p14="http://schemas.microsoft.com/office/powerpoint/2010/main" val="302964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Accessing Dictionary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We can access the value of a dictionary by referring to its key name, inside square brackets.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stu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{101: ‘Rahul’, 102: ‘Raj’, 103: ‘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Sonam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’ }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fees = {‘rahul’:2000, ‘raj’:3000, ‘sonam’:8000}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stu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[101])</a:t>
            </a:r>
            <a:endParaRPr lang="en-IN" sz="1800" dirty="0"/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stu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[102])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stu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[103])</a:t>
            </a:r>
          </a:p>
          <a:p>
            <a:pPr marL="0" indent="0"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print(fees[‘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rahul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’])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print(fees[‘raj’])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print(fees[‘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sonam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’])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07961"/>
              </p:ext>
            </p:extLst>
          </p:nvPr>
        </p:nvGraphicFramePr>
        <p:xfrm>
          <a:off x="6400800" y="1809750"/>
          <a:ext cx="20574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[101]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Rahul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[102]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[103]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Sonam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62600" y="215848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stu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6019800" y="203835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019800" y="234315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019800" y="241935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232570"/>
              </p:ext>
            </p:extLst>
          </p:nvPr>
        </p:nvGraphicFramePr>
        <p:xfrm>
          <a:off x="6400800" y="3227070"/>
          <a:ext cx="20574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[‘</a:t>
                      </a:r>
                      <a:r>
                        <a:rPr lang="en-US" dirty="0" err="1"/>
                        <a:t>rahul</a:t>
                      </a:r>
                      <a:r>
                        <a:rPr lang="en-US" dirty="0"/>
                        <a:t>’]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[‘raj’]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[‘</a:t>
                      </a:r>
                      <a:r>
                        <a:rPr lang="en-US" dirty="0" err="1"/>
                        <a:t>sonam</a:t>
                      </a:r>
                      <a:r>
                        <a:rPr lang="en-US" dirty="0"/>
                        <a:t>’]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562600" y="357580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fees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019800" y="345567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019800" y="376047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019800" y="383667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49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Modifying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We can modify the existing value of key by assigning a new value. 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{101: ‘Rahul’, 102: ‘Raj’, 103: ‘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Sonam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’ }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[102] = ‘Python’</a:t>
            </a:r>
          </a:p>
        </p:txBody>
      </p:sp>
    </p:spTree>
    <p:extLst>
      <p:ext uri="{BB962C8B-B14F-4D97-AF65-F5344CB8AC3E}">
        <p14:creationId xmlns:p14="http://schemas.microsoft.com/office/powerpoint/2010/main" val="111149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Inserting/Adding new item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65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We can add an item to dictionary just by mentioning a new key-value pair into an existing dictionary. 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If we mention a key which is already exists in the dictionary then the value gets updated/modified rather then adding a new item.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The new item my be added at any place in the dictionary as dictionary is an unordered collection.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{101: ‘Rahul’, 102: ‘Raj’, 103: ‘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Sonam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’ }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[104] = ‘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11149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Deletion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We can delete an item of dictionary or entire dictionary using del statement.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{101: ‘Rahul’, 102: ‘Raj’, 103: ‘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Sonam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’ }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u="sng" dirty="0">
                <a:latin typeface="Times New Roman" pitchFamily="18" charset="0"/>
                <a:cs typeface="Times New Roman" pitchFamily="18" charset="0"/>
              </a:rPr>
              <a:t>Deleting an item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del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[102]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u="sng" dirty="0">
                <a:latin typeface="Times New Roman" pitchFamily="18" charset="0"/>
                <a:cs typeface="Times New Roman" pitchFamily="18" charset="0"/>
              </a:rPr>
              <a:t>Deleting entire Dictionary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del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stu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49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Testing Key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We can check whether a key is already exists in the dictionary or not, for this purpose we use membership operator.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{101: ‘Rahul’, 102: ‘Raj’, 103: ‘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Sonam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’ }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101 in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	# If exists returns True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104 not in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	# If not exists returns True</a:t>
            </a:r>
          </a:p>
        </p:txBody>
      </p:sp>
    </p:spTree>
    <p:extLst>
      <p:ext uri="{BB962C8B-B14F-4D97-AF65-F5344CB8AC3E}">
        <p14:creationId xmlns:p14="http://schemas.microsoft.com/office/powerpoint/2010/main" val="223580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1154</Words>
  <Application>Microsoft Office PowerPoint</Application>
  <PresentationFormat>On-screen Show (16:9)</PresentationFormat>
  <Paragraphs>139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Times New Roman</vt:lpstr>
      <vt:lpstr>Office Theme</vt:lpstr>
      <vt:lpstr>Dictionary</vt:lpstr>
      <vt:lpstr>Creating an Empty Dictionary</vt:lpstr>
      <vt:lpstr>Creating a Dictionary</vt:lpstr>
      <vt:lpstr>Key Rules</vt:lpstr>
      <vt:lpstr>Accessing Dictionary</vt:lpstr>
      <vt:lpstr>Modifying</vt:lpstr>
      <vt:lpstr>Inserting/Adding new item</vt:lpstr>
      <vt:lpstr>Deletion</vt:lpstr>
      <vt:lpstr>Testing Key</vt:lpstr>
      <vt:lpstr>Clear ( ) Method</vt:lpstr>
      <vt:lpstr>copy ( ) Method</vt:lpstr>
      <vt:lpstr>fromkeys ( ) Method</vt:lpstr>
      <vt:lpstr>get ( ) Method</vt:lpstr>
      <vt:lpstr>items ( ) Method</vt:lpstr>
      <vt:lpstr>keys ( ) Method</vt:lpstr>
      <vt:lpstr>values ( ) Method</vt:lpstr>
      <vt:lpstr>update ( ) Method</vt:lpstr>
      <vt:lpstr>pop ( ) Method</vt:lpstr>
      <vt:lpstr>popitem ( ) Method</vt:lpstr>
      <vt:lpstr>setdefault ( )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RK</dc:creator>
  <cp:lastModifiedBy>NAVEEN</cp:lastModifiedBy>
  <cp:revision>74</cp:revision>
  <dcterms:created xsi:type="dcterms:W3CDTF">2006-08-16T00:00:00Z</dcterms:created>
  <dcterms:modified xsi:type="dcterms:W3CDTF">2021-12-06T05:11:12Z</dcterms:modified>
</cp:coreProperties>
</file>