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When and Why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41323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Array is beneficial if you need to store group of elements of same 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Array uses less memory than list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 is beneficial if you need to store group of elements of same or different 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 uses more memory than Array.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 is beneficial if you need to store group of elements of same or different 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immutable so we can not modify it’s element.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used to store data which should not be modified.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occupies less memory compare to list.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 is beneficial if you need to store unordered group of elements of same or different 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set does not accept duplicate elements.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Sets are mutable so we can modify it’s element.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Sets are unordered so we can not access its element using index.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2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Dictionary is beneficial if you need to store elements in the form of key-value pair of same or different 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Dictionary in Python is an unordered collection.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Dictionaries are mutable so we can modify it’s item.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204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When and Why</vt:lpstr>
      <vt:lpstr>Array</vt:lpstr>
      <vt:lpstr>List</vt:lpstr>
      <vt:lpstr>Tuple</vt:lpstr>
      <vt:lpstr>Set</vt:lpstr>
      <vt:lpstr>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and Why</dc:title>
  <dc:creator>RK</dc:creator>
  <cp:lastModifiedBy>NAVEEN</cp:lastModifiedBy>
  <cp:revision>6</cp:revision>
  <dcterms:created xsi:type="dcterms:W3CDTF">2006-08-16T00:00:00Z</dcterms:created>
  <dcterms:modified xsi:type="dcterms:W3CDTF">2021-11-03T11:26:20Z</dcterms:modified>
</cp:coreProperties>
</file>