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( ) Function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function returns the length (the number of items) of an object.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argument may be a sequence (such as a string, bytes, tuple, list, or range) or a collection (such as a dictionary, set, or frozen set).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1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min ( ) Function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function returns the smallest item in an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or the smallest of two or more arguments.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one positional argument is provided, it should be an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 The smallest item in the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is returned. If two or more positional arguments are provided, the smallest of the positional arguments is returned.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min(arg1, arg2,….)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min(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5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max ( ) Function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function returns the largest item in an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or the largest of two or more arguments.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one positional argument is provided, it should be an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 The largest item in the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is returned. If two or more positional arguments are provided, the largest of the positional arguments is returned.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max(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max(arg1, arg2,….)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max(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948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sorted ( ) Function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function returns a new sorted list from the items in </a:t>
            </a:r>
            <a:r>
              <a:rPr lang="en-US" sz="24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sorted(</a:t>
            </a:r>
            <a:r>
              <a:rPr lang="en-US" sz="24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Ex:- sorted(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256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len ( ) Function</vt:lpstr>
      <vt:lpstr>min ( ) Function</vt:lpstr>
      <vt:lpstr>max ( ) Function</vt:lpstr>
      <vt:lpstr>sorted ( )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 ( ) Function</dc:title>
  <dc:creator>RK</dc:creator>
  <cp:lastModifiedBy>NAVEEN</cp:lastModifiedBy>
  <cp:revision>10</cp:revision>
  <dcterms:created xsi:type="dcterms:W3CDTF">2006-08-16T00:00:00Z</dcterms:created>
  <dcterms:modified xsi:type="dcterms:W3CDTF">2021-11-19T02:22:58Z</dcterms:modified>
</cp:coreProperties>
</file>