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7" r:id="rId5"/>
    <p:sldId id="272" r:id="rId6"/>
    <p:sldId id="269" r:id="rId7"/>
    <p:sldId id="259" r:id="rId8"/>
    <p:sldId id="260" r:id="rId9"/>
    <p:sldId id="261" r:id="rId10"/>
    <p:sldId id="271" r:id="rId11"/>
    <p:sldId id="262" r:id="rId12"/>
    <p:sldId id="274" r:id="rId13"/>
    <p:sldId id="270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10" y="2110085"/>
            <a:ext cx="8819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14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Mobile()</a:t>
            </a:r>
            <a:endParaRPr lang="en-IN" sz="2000" dirty="0"/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block of memory is allocated on heap. The size of allocated memory is to be decided from the attributes and methods available in the class (Mobile).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After allocating memory block, the special method __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__() is called internally. This method stores the initial data into the variables.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allocated memory location address of the instance is returned into object 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memory location is passed to self.</a:t>
            </a:r>
          </a:p>
        </p:txBody>
      </p:sp>
    </p:spTree>
    <p:extLst>
      <p:ext uri="{BB962C8B-B14F-4D97-AF65-F5344CB8AC3E}">
        <p14:creationId xmlns:p14="http://schemas.microsoft.com/office/powerpoint/2010/main" val="37496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Accessing class member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1534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access variable and method of a class using class object or instance of class.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object_name.variable_name</a:t>
            </a:r>
            <a:endParaRPr lang="en-US" sz="18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realme.model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 );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object_name.method_name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8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18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realme.show_model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(1000);</a:t>
            </a:r>
          </a:p>
        </p:txBody>
      </p:sp>
    </p:spTree>
    <p:extLst>
      <p:ext uri="{BB962C8B-B14F-4D97-AF65-F5344CB8AC3E}">
        <p14:creationId xmlns:p14="http://schemas.microsoft.com/office/powerpoint/2010/main" val="8049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61950"/>
            <a:ext cx="9906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5039" y="13037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95600" y="211455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11455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14" y="2876550"/>
            <a:ext cx="2140986" cy="1427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82357"/>
            <a:ext cx="2132276" cy="14215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03231" y="4248150"/>
            <a:ext cx="8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RealMe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4248150"/>
            <a:ext cx="78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Redmi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7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01279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self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153400" cy="4080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is a default variable that contains the memory address of the current object.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variable is used to refer all the instance variable and method.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create object of a class, the object name contains the memory location of the object.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memory location is internally passed to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as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knows the memory address of the object so we can access variable and method of object.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 is the first argument to any object method because the first argument is always the object reference. This is automatic, whether you call it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or not.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Object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Each time you create an object of a class a copy of each variables defined in the class is created.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Mobile()</a:t>
            </a:r>
          </a:p>
          <a:p>
            <a:pPr marL="0" indent="0">
              <a:buNone/>
            </a:pPr>
            <a:r>
              <a:rPr lang="en-US" sz="1800" dirty="0" err="1"/>
              <a:t>redmi</a:t>
            </a:r>
            <a:r>
              <a:rPr lang="en-US" sz="1800" dirty="0"/>
              <a:t> = Mobile()</a:t>
            </a:r>
          </a:p>
          <a:p>
            <a:pPr marL="0" indent="0">
              <a:buNone/>
            </a:pPr>
            <a:r>
              <a:rPr lang="en-US" sz="1800" dirty="0"/>
              <a:t>geek = Mobile()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91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Python class is a group of attributes and methods.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What is Attribute ?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Attributes are represented by variable that contains data.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What is Method?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Method performs an action or task. It is similar to function.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1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(object)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keyword is used to create a class</a:t>
            </a:r>
            <a:endParaRPr lang="en-US" sz="1600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 represents the base class name from where all classes in Python are derived. This class is also derived from object class. This is optional.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__()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method is used to initialize the variables. This is a special method. We do not call this method explicitly. </a:t>
            </a:r>
          </a:p>
          <a:p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self is a variable which refers to current class instance/object.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2589" y="1579873"/>
            <a:ext cx="9028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21589" y="1581150"/>
            <a:ext cx="381000" cy="381000"/>
          </a:xfrm>
          <a:prstGeom prst="rightBrac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861358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1654373"/>
            <a:ext cx="7441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862" y="1965127"/>
            <a:ext cx="202340" cy="225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5800" y="1428750"/>
            <a:ext cx="22280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0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  <p:bldP spid="5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class name can be any valid identifier.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can't be Python reserved word.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valid class name starts with a letter, followed by any number of letter, numbers or underscores.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class name generally starts with Capital Letter.</a:t>
            </a:r>
          </a:p>
        </p:txBody>
      </p:sp>
    </p:spTree>
    <p:extLst>
      <p:ext uri="{BB962C8B-B14F-4D97-AF65-F5344CB8AC3E}">
        <p14:creationId xmlns:p14="http://schemas.microsoft.com/office/powerpoint/2010/main" val="35810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35814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f1, f2)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19600" y="971550"/>
            <a:ext cx="3581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__(self, f1, f2)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self.variable_name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‘value’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(self, f1, f2)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Body of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2798861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48000" y="3106638"/>
            <a:ext cx="457200" cy="238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3200" y="742950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477000" y="1050727"/>
            <a:ext cx="228600" cy="22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2810513"/>
            <a:ext cx="146193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Formal Argument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58000" y="3118290"/>
            <a:ext cx="228600" cy="227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2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__(self, m)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m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(self, p)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price = p		# Local Variable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‘Price:’, price)</a:t>
            </a:r>
          </a:p>
        </p:txBody>
      </p:sp>
      <p:sp>
        <p:nvSpPr>
          <p:cNvPr id="5" name="Title 2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Create Class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 is class type variable or class instance. To use a class, we should create an object to the class.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Instance creation represents allotting memory necessary to store the actual data of the variables.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Each time you create an object of a class a copy of each variables defined in the class is created. 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other words you can say that each object of a class has its own copy of data members defined in the class.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 -     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class_name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6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6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286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Create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9600" y="991918"/>
            <a:ext cx="4114800" cy="3851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__(self, m)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Mobile(‘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X’)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006078"/>
            <a:ext cx="4191000" cy="3851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Mobile: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(self)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print(‘Model:’,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Mobile()</a:t>
            </a:r>
          </a:p>
        </p:txBody>
      </p:sp>
    </p:spTree>
    <p:extLst>
      <p:ext uri="{BB962C8B-B14F-4D97-AF65-F5344CB8AC3E}">
        <p14:creationId xmlns:p14="http://schemas.microsoft.com/office/powerpoint/2010/main" val="34774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1021</Words>
  <Application>Microsoft Office PowerPoint</Application>
  <PresentationFormat>On-screen Show (16:9)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Class</vt:lpstr>
      <vt:lpstr>How to Create Class</vt:lpstr>
      <vt:lpstr>Rules</vt:lpstr>
      <vt:lpstr>How to Create Class</vt:lpstr>
      <vt:lpstr>How to Create Class</vt:lpstr>
      <vt:lpstr>How to Create Class</vt:lpstr>
      <vt:lpstr>Object</vt:lpstr>
      <vt:lpstr>How to Create Object</vt:lpstr>
      <vt:lpstr>How it works</vt:lpstr>
      <vt:lpstr>Accessing class member using object</vt:lpstr>
      <vt:lpstr>PowerPoint Presentation</vt:lpstr>
      <vt:lpstr>self Variable</vt:lpstr>
      <vt:lpstr>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R</dc:creator>
  <cp:lastModifiedBy>NAVEEN</cp:lastModifiedBy>
  <cp:revision>113</cp:revision>
  <dcterms:created xsi:type="dcterms:W3CDTF">2006-08-16T00:00:00Z</dcterms:created>
  <dcterms:modified xsi:type="dcterms:W3CDTF">2021-11-18T05:48:28Z</dcterms:modified>
</cp:coreProperties>
</file>