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Namespace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In Python, Namespace represents a memory block where names are mapped to objects.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Class Namespace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 class maintains it’s own namespace known as class namespace. In the class namespace, the names are mapped to class variables. 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Instance Namespace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Every instance have it’s own namespace known as instance namespace. In the instance namespace, the names are mapped to instance variables. </a:t>
            </a:r>
          </a:p>
        </p:txBody>
      </p:sp>
    </p:spTree>
    <p:extLst>
      <p:ext uri="{BB962C8B-B14F-4D97-AF65-F5344CB8AC3E}">
        <p14:creationId xmlns:p14="http://schemas.microsoft.com/office/powerpoint/2010/main" val="306385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Namespace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 Mobile: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yes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Mobile()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redmi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Mobile()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geek = Mobile()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/>
              <a:t>Mobile.fp</a:t>
            </a:r>
            <a:r>
              <a:rPr lang="en-US" sz="1800" dirty="0"/>
              <a:t>		# yes</a:t>
            </a:r>
          </a:p>
          <a:p>
            <a:pPr marL="0" indent="0">
              <a:buNone/>
            </a:pPr>
            <a:r>
              <a:rPr lang="en-US" sz="1800" dirty="0" err="1"/>
              <a:t>realme.fp</a:t>
            </a:r>
            <a:r>
              <a:rPr lang="en-US" sz="1800" dirty="0"/>
              <a:t>		# yes</a:t>
            </a:r>
            <a:endParaRPr lang="en-IN" sz="1800" dirty="0"/>
          </a:p>
          <a:p>
            <a:pPr marL="0" indent="0">
              <a:buNone/>
            </a:pPr>
            <a:r>
              <a:rPr lang="en-US" sz="1800" dirty="0" err="1"/>
              <a:t>redmi.fp</a:t>
            </a:r>
            <a:r>
              <a:rPr lang="en-US" sz="1800" dirty="0"/>
              <a:t>		# yes</a:t>
            </a:r>
          </a:p>
          <a:p>
            <a:pPr marL="0" indent="0">
              <a:buNone/>
            </a:pPr>
            <a:r>
              <a:rPr lang="en-US" sz="1800" dirty="0" err="1"/>
              <a:t>geek.fp</a:t>
            </a:r>
            <a:r>
              <a:rPr lang="en-US" sz="1800" dirty="0"/>
              <a:t>		# yes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8200" y="1160561"/>
            <a:ext cx="42454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  <a:endParaRPr lang="en-IN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114800" y="1161478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fp</a:t>
            </a:r>
            <a:endParaRPr lang="en-IN" dirty="0"/>
          </a:p>
        </p:txBody>
      </p:sp>
      <p:cxnSp>
        <p:nvCxnSpPr>
          <p:cNvPr id="8" name="Straight Arrow Connector 7"/>
          <p:cNvCxnSpPr>
            <a:stCxn id="6" idx="3"/>
            <a:endCxn id="5" idx="1"/>
          </p:cNvCxnSpPr>
          <p:nvPr/>
        </p:nvCxnSpPr>
        <p:spPr>
          <a:xfrm flipV="1">
            <a:off x="4448546" y="1314450"/>
            <a:ext cx="199654" cy="9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81400" y="1962150"/>
            <a:ext cx="695255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err="1"/>
              <a:t>realme</a:t>
            </a:r>
            <a:endParaRPr lang="en-IN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4527" y="1962150"/>
            <a:ext cx="613501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err="1"/>
              <a:t>redmi</a:t>
            </a:r>
            <a:endParaRPr lang="en-IN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261760" y="1962150"/>
            <a:ext cx="529440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geek</a:t>
            </a:r>
            <a:endParaRPr lang="en-IN" sz="1400" dirty="0"/>
          </a:p>
        </p:txBody>
      </p:sp>
      <p:cxnSp>
        <p:nvCxnSpPr>
          <p:cNvPr id="13" name="Straight Arrow Connector 12"/>
          <p:cNvCxnSpPr>
            <a:endCxn id="9" idx="0"/>
          </p:cNvCxnSpPr>
          <p:nvPr/>
        </p:nvCxnSpPr>
        <p:spPr>
          <a:xfrm flipH="1">
            <a:off x="3929028" y="1507095"/>
            <a:ext cx="719172" cy="45505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10" idx="0"/>
          </p:cNvCxnSpPr>
          <p:nvPr/>
        </p:nvCxnSpPr>
        <p:spPr>
          <a:xfrm flipH="1">
            <a:off x="4751278" y="1468338"/>
            <a:ext cx="109192" cy="493812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0"/>
          </p:cNvCxnSpPr>
          <p:nvPr/>
        </p:nvCxnSpPr>
        <p:spPr>
          <a:xfrm>
            <a:off x="5016723" y="1471230"/>
            <a:ext cx="509757" cy="49092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96000" y="1135618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Namespace</a:t>
            </a:r>
            <a:endParaRPr lang="en-IN" dirty="0"/>
          </a:p>
        </p:txBody>
      </p:sp>
      <p:cxnSp>
        <p:nvCxnSpPr>
          <p:cNvPr id="20" name="Straight Arrow Connector 19"/>
          <p:cNvCxnSpPr>
            <a:stCxn id="18" idx="1"/>
          </p:cNvCxnSpPr>
          <p:nvPr/>
        </p:nvCxnSpPr>
        <p:spPr>
          <a:xfrm flipH="1">
            <a:off x="5486400" y="1320284"/>
            <a:ext cx="609600" cy="32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91687" y="1897618"/>
            <a:ext cx="2118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 Namespace</a:t>
            </a:r>
            <a:endParaRPr lang="en-IN" dirty="0"/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>
          <a:xfrm flipH="1">
            <a:off x="5882087" y="2082284"/>
            <a:ext cx="609600" cy="32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48000" y="3151822"/>
            <a:ext cx="259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Mobile.fp</a:t>
            </a:r>
            <a:r>
              <a:rPr lang="en-US" dirty="0"/>
              <a:t>	 = no</a:t>
            </a:r>
          </a:p>
          <a:p>
            <a:r>
              <a:rPr lang="en-US" dirty="0" err="1"/>
              <a:t>Mobile.fp</a:t>
            </a:r>
            <a:r>
              <a:rPr lang="en-US" dirty="0"/>
              <a:t>		# no</a:t>
            </a:r>
          </a:p>
          <a:p>
            <a:r>
              <a:rPr lang="en-US" dirty="0" err="1"/>
              <a:t>realme.fp</a:t>
            </a:r>
            <a:r>
              <a:rPr lang="en-US" dirty="0"/>
              <a:t>		# no</a:t>
            </a:r>
            <a:endParaRPr lang="en-IN" dirty="0"/>
          </a:p>
          <a:p>
            <a:r>
              <a:rPr lang="en-US" dirty="0" err="1"/>
              <a:t>redmi.fp</a:t>
            </a:r>
            <a:r>
              <a:rPr lang="en-US" dirty="0"/>
              <a:t>		# no</a:t>
            </a:r>
          </a:p>
          <a:p>
            <a:r>
              <a:rPr lang="en-US" dirty="0" err="1"/>
              <a:t>geek.fp</a:t>
            </a:r>
            <a:r>
              <a:rPr lang="en-US" dirty="0"/>
              <a:t>		# no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4642903" y="1163453"/>
            <a:ext cx="37382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  <a:endParaRPr lang="en-IN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5638800" y="3151822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realme.fp</a:t>
            </a:r>
            <a:r>
              <a:rPr lang="en-US" dirty="0"/>
              <a:t> = Not Working</a:t>
            </a:r>
          </a:p>
          <a:p>
            <a:r>
              <a:rPr lang="en-US" dirty="0" err="1"/>
              <a:t>Mobile.fp</a:t>
            </a:r>
            <a:r>
              <a:rPr lang="en-US" dirty="0"/>
              <a:t>		# no</a:t>
            </a:r>
          </a:p>
          <a:p>
            <a:r>
              <a:rPr lang="en-US" dirty="0" err="1"/>
              <a:t>realme.fp</a:t>
            </a:r>
            <a:r>
              <a:rPr lang="en-US" dirty="0"/>
              <a:t>		# Not Working</a:t>
            </a:r>
            <a:endParaRPr lang="en-IN" dirty="0"/>
          </a:p>
          <a:p>
            <a:r>
              <a:rPr lang="en-US" dirty="0" err="1"/>
              <a:t>redmi.fp</a:t>
            </a:r>
            <a:r>
              <a:rPr lang="en-US" dirty="0"/>
              <a:t>		# no</a:t>
            </a:r>
          </a:p>
          <a:p>
            <a:r>
              <a:rPr lang="en-US" dirty="0" err="1"/>
              <a:t>geek.fp</a:t>
            </a:r>
            <a:r>
              <a:rPr lang="en-US" dirty="0"/>
              <a:t>		# no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3479972" y="2495550"/>
            <a:ext cx="1108445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Not Working</a:t>
            </a:r>
            <a:endParaRPr lang="en-IN" sz="14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810000" y="2269927"/>
            <a:ext cx="128752" cy="225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025869" y="1199318"/>
            <a:ext cx="118615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Class Variable</a:t>
            </a:r>
            <a:endParaRPr lang="en-IN" sz="1400" dirty="0"/>
          </a:p>
        </p:txBody>
      </p:sp>
      <p:cxnSp>
        <p:nvCxnSpPr>
          <p:cNvPr id="35" name="Straight Arrow Connector 34"/>
          <p:cNvCxnSpPr>
            <a:stCxn id="33" idx="1"/>
          </p:cNvCxnSpPr>
          <p:nvPr/>
        </p:nvCxnSpPr>
        <p:spPr>
          <a:xfrm flipH="1">
            <a:off x="1600200" y="1353207"/>
            <a:ext cx="425669" cy="1180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73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9" grpId="0" animBg="1"/>
      <p:bldP spid="10" grpId="0" animBg="1"/>
      <p:bldP spid="11" grpId="0" animBg="1"/>
      <p:bldP spid="18" grpId="0"/>
      <p:bldP spid="21" grpId="0"/>
      <p:bldP spid="24" grpId="0" animBg="1"/>
      <p:bldP spid="30" grpId="0" animBg="1"/>
      <p:bldP spid="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202</Words>
  <Application>Microsoft Office PowerPoint</Application>
  <PresentationFormat>On-screen Show (16:9)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Namespace</vt:lpstr>
      <vt:lpstr>Namespace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Namespace</dc:title>
  <dc:creator>RK</dc:creator>
  <cp:lastModifiedBy>NAVEEN</cp:lastModifiedBy>
  <cp:revision>14</cp:revision>
  <dcterms:created xsi:type="dcterms:W3CDTF">2006-08-16T00:00:00Z</dcterms:created>
  <dcterms:modified xsi:type="dcterms:W3CDTF">2021-11-18T11:43:23Z</dcterms:modified>
</cp:coreProperties>
</file>