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3" r:id="rId6"/>
    <p:sldId id="272" r:id="rId7"/>
    <p:sldId id="261" r:id="rId8"/>
    <p:sldId id="262" r:id="rId9"/>
    <p:sldId id="264" r:id="rId10"/>
    <p:sldId id="269" r:id="rId11"/>
    <p:sldId id="270" r:id="rId12"/>
    <p:sldId id="271" r:id="rId13"/>
    <p:sldId id="273" r:id="rId14"/>
    <p:sldId id="275" r:id="rId15"/>
    <p:sldId id="276" r:id="rId16"/>
    <p:sldId id="277" r:id="rId17"/>
    <p:sldId id="278" r:id="rId18"/>
    <p:sldId id="27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Type of Methods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Instance Methods</a:t>
            </a:r>
          </a:p>
          <a:p>
            <a:pPr lvl="1"/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Accessor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Methods</a:t>
            </a:r>
          </a:p>
          <a:p>
            <a:pPr lvl="1"/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Mutator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Methods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Methods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Static Methods</a:t>
            </a:r>
          </a:p>
        </p:txBody>
      </p:sp>
    </p:spTree>
    <p:extLst>
      <p:ext uri="{BB962C8B-B14F-4D97-AF65-F5344CB8AC3E}">
        <p14:creationId xmlns:p14="http://schemas.microsoft.com/office/powerpoint/2010/main" val="34465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Class Method without Parameter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8501" y="971550"/>
            <a:ext cx="3048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‘Yes’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cls.fp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 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634" y="1962150"/>
            <a:ext cx="11775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Class Method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191394" y="2146816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971550"/>
            <a:ext cx="3429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X”)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 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0634" y="1581150"/>
            <a:ext cx="11775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Class Method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000394" y="1735039"/>
            <a:ext cx="470240" cy="106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62441" y="1047750"/>
            <a:ext cx="11861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Class Variable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6192201" y="1201639"/>
            <a:ext cx="470240" cy="249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1137868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Decorator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62200" y="1291756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1286" y="1428750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Decorator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525486" y="1582639"/>
            <a:ext cx="685800" cy="259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45563" y="2724150"/>
            <a:ext cx="194123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Accessing Class variable</a:t>
            </a:r>
          </a:p>
          <a:p>
            <a:r>
              <a:rPr lang="en-US" sz="1400" dirty="0">
                <a:highlight>
                  <a:srgbClr val="00FF00"/>
                </a:highlight>
              </a:rPr>
              <a:t>Inside Class Method 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408585" y="2571750"/>
            <a:ext cx="336978" cy="41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4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build="p"/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Calling Class Method without Argument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Classname.method_name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X”)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 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Mobile.show_model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5956" y="3638550"/>
            <a:ext cx="280384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Calling Class Method w/o Argument</a:t>
            </a:r>
            <a:endParaRPr lang="en-IN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758756" y="3714750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2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Class Method with Parameter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95350"/>
            <a:ext cx="4724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‘Yes’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@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r):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cls.ram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cls.fp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cls.ram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1473026"/>
            <a:ext cx="25976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Defining Method with parameter</a:t>
            </a:r>
            <a:endParaRPr lang="en-IN" sz="1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038600" y="1626915"/>
            <a:ext cx="609600" cy="382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928418"/>
            <a:ext cx="11861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Class Variable</a:t>
            </a:r>
            <a:endParaRPr lang="en-IN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02136" y="1236197"/>
            <a:ext cx="626664" cy="189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0142" y="1617017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Decorator</a:t>
            </a:r>
            <a:endParaRPr lang="en-IN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452662" y="1770906"/>
            <a:ext cx="376138" cy="19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8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4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Calling Class Method with Argument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5350"/>
            <a:ext cx="75438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Classname.method_name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Actual_argument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Mobile.show_model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(‘4GB’)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‘Yes’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@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r)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cls.ram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cls.fp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cls.ram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 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Mobile.show_model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(101)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4807" y="4321373"/>
            <a:ext cx="241739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Calling Method with argument</a:t>
            </a:r>
            <a:endParaRPr lang="en-IN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297607" y="4397573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5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Static Methods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Static Methods are used when some processing is related to the class but does not need the class or its instances to perform any work. 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use static method when we want to pass some values from outside and perform some action in the method.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Decorator @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staticmethod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need to write above the static method.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staticmethod</a:t>
            </a:r>
            <a:endParaRPr lang="en-US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method body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staticmethod</a:t>
            </a:r>
            <a:endParaRPr lang="en-US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(f1, f2):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method body</a:t>
            </a: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2808871" y="2903327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3082166" y="4170461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060698" y="2947261"/>
            <a:ext cx="405181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Static Method without Parameter/Formal Arguments</a:t>
            </a:r>
            <a:endParaRPr lang="en-IN" sz="1400" dirty="0">
              <a:highlight>
                <a:srgbClr val="00FF00"/>
              </a:highligh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0766" y="4246661"/>
            <a:ext cx="38017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Static Method with Parameter/Formal Arguments</a:t>
            </a:r>
            <a:endParaRPr lang="en-IN" sz="1400" dirty="0">
              <a:highlight>
                <a:srgbClr val="00FF00"/>
              </a:highligh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3938" y="2343150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Decorator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18138" y="2497038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3542951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Decorator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05000" y="3696839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Static Method without Parameter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8501" y="971550"/>
            <a:ext cx="3048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‘Yes’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staticmethod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Mobile.fp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 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71403" y="1634638"/>
            <a:ext cx="12153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Static Method</a:t>
            </a:r>
            <a:endParaRPr lang="en-IN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01163" y="181930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971550"/>
            <a:ext cx="3429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staticmethod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X”)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 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4203" y="1581150"/>
            <a:ext cx="12153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Static Method</a:t>
            </a:r>
            <a:endParaRPr lang="en-IN" sz="14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733963" y="1735039"/>
            <a:ext cx="470240" cy="106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00801" y="1137868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Decorator</a:t>
            </a:r>
            <a:endParaRPr lang="en-IN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15001" y="1291756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5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build="p"/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Calling Static Method without Argument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Classname.method_name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staticmethod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X”)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 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Mobile.show_model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1925" y="3638550"/>
            <a:ext cx="28416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Calling Static Method w/o Argument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44725" y="3714750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8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Static Method with Parameter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95350"/>
            <a:ext cx="4724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@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staticmethod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(m, p):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model = m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price = p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print(model, price)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1324928"/>
            <a:ext cx="25976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Defining Method with parameter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038601" y="1478817"/>
            <a:ext cx="838199" cy="306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254" y="1305134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Decorator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458774" y="1459023"/>
            <a:ext cx="376138" cy="19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Calling Static Method with Argument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5350"/>
            <a:ext cx="75438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Classname.method_name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Actual_argument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Mobile.show_model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(1000)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@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staticmethod</a:t>
            </a:r>
            <a:endParaRPr lang="en-US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(m, p):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model = m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price = p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print(model, price)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 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Mobile.show_model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X’, 1000)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4100215"/>
            <a:ext cx="241739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Calling Method with argument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572000" y="4022527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94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Instance Method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Instance methods are the methods which act upon the instance variables of the class.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Instance method need to know the memory address of the instance which is provided through 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variable by default as first parameter for the instance method.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function body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(self, f1, f2):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function body</a:t>
            </a:r>
            <a:endParaRPr lang="en-IN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505200" y="2266950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3505200" y="3333750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757027" y="2310884"/>
            <a:ext cx="426148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Instance Method without Parameter/Formal Arguments</a:t>
            </a:r>
            <a:endParaRPr lang="en-IN" sz="1400" dirty="0">
              <a:highlight>
                <a:srgbClr val="00FF00"/>
              </a:highligh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3409950"/>
            <a:ext cx="40706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Instance Method with Parameter/Formal Arguments</a:t>
            </a:r>
            <a:endParaRPr lang="en-IN" sz="1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8250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Instance Method without Parameter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971550"/>
            <a:ext cx="3200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__(self)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X’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 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7930" y="2266950"/>
            <a:ext cx="142507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Instance Method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867690" y="2451616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971550"/>
            <a:ext cx="3429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X”)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 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5930" y="1047750"/>
            <a:ext cx="142507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Instance Method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3048000" y="1355527"/>
            <a:ext cx="430465" cy="454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8204" y="3105150"/>
            <a:ext cx="216719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Accessing Instance variable</a:t>
            </a:r>
          </a:p>
          <a:p>
            <a:r>
              <a:rPr lang="en-US" sz="1400" dirty="0">
                <a:highlight>
                  <a:srgbClr val="00FF00"/>
                </a:highlight>
              </a:rPr>
              <a:t>Inside Instance Method 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477000" y="2952750"/>
            <a:ext cx="271204" cy="41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6635" y="1047750"/>
            <a:ext cx="14201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Instance variable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467600" y="1360170"/>
            <a:ext cx="449700" cy="373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0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build="p"/>
      <p:bldP spid="9" grpId="0" animBg="1"/>
      <p:bldP spid="12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Calling Instance Method w/o Argument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Instance methods are bound to object of the class so we call instance method with object name.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object_name.method_name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realme.show_model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X”)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 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realme.show_model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6520" y="4248150"/>
            <a:ext cx="312188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Calling Instance Method w/o Argument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669320" y="4324350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5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Instance Method with Parameter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5181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X’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(self, p):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self.price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p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self.price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1093" y="1746371"/>
            <a:ext cx="25999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Instance Method with parameter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41493" y="1900260"/>
            <a:ext cx="609600" cy="382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99" y="2571750"/>
            <a:ext cx="144780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Instance Variable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1524000" y="2724178"/>
            <a:ext cx="228600" cy="1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76828" y="2571750"/>
            <a:ext cx="94852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Parameter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3136693" y="2725638"/>
            <a:ext cx="44013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0864" y="1024704"/>
            <a:ext cx="14201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Instance variable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769935" y="1178593"/>
            <a:ext cx="430929" cy="376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0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Calling Instance Method with Argument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object_name.method_name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Actual_argument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realme.show_model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(1000)</a:t>
            </a:r>
            <a:endParaRPr lang="en-US" sz="1800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X’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(self, p):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self.price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p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self.price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 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realme.show_model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(1000)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324350"/>
            <a:ext cx="241739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Calling Method with argument</a:t>
            </a:r>
            <a:endParaRPr lang="en-IN" sz="1400" dirty="0">
              <a:highlight>
                <a:srgbClr val="00FF00"/>
              </a:highligh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48000" y="4400550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68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Accessor</a:t>
            </a:r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Method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access or read data of the variables. This method do not modify the data in the variable. This is also called as getter method.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get_value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get_result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get_name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get_id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(self):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0" y="1607225"/>
            <a:ext cx="350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X’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get_model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self.model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Mobile( 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realme.get_model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print(m)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5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Mutator</a:t>
            </a:r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Method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access or read and modify data of the variables. This method modify the data in the variable. This is also called as setter method.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set_value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set_result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set_name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set_id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(self):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1607225"/>
            <a:ext cx="3124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X’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set_model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2’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Mobile( 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realme.set_model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683425"/>
            <a:ext cx="320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set_model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(self, m):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m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Mobile( 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realme.set_model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X’)</a:t>
            </a:r>
          </a:p>
        </p:txBody>
      </p:sp>
    </p:spTree>
    <p:extLst>
      <p:ext uri="{BB962C8B-B14F-4D97-AF65-F5344CB8AC3E}">
        <p14:creationId xmlns:p14="http://schemas.microsoft.com/office/powerpoint/2010/main" val="272734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Class Methods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methods are the methods which act upon the class variables or static variable of the class.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Decorator @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classmethod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need to write above the class method.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By default, the first parameter of class method is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which refers to the class itself.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method body</a:t>
            </a:r>
          </a:p>
          <a:p>
            <a:pPr marL="0" indent="0">
              <a:buNone/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classmethod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f1, f2):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method body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505200" y="3028950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3505200" y="4095750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757027" y="3072884"/>
            <a:ext cx="401398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Class Method without Parameter/Formal Arguments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4171950"/>
            <a:ext cx="376391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Class Method with Parameter/Formal Arguments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2374759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Decorator</a:t>
            </a:r>
            <a:endParaRPr lang="en-IN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81200" y="2528647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09633" y="3562350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Decorator</a:t>
            </a:r>
            <a:endParaRPr lang="en-IN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23833" y="3716238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8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1360</Words>
  <Application>Microsoft Office PowerPoint</Application>
  <PresentationFormat>On-screen Show (16:9)</PresentationFormat>
  <Paragraphs>257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Type of Methods</vt:lpstr>
      <vt:lpstr>Instance Method</vt:lpstr>
      <vt:lpstr>Instance Method without Parameter</vt:lpstr>
      <vt:lpstr>Calling Instance Method w/o Argument</vt:lpstr>
      <vt:lpstr>Instance Method with Parameter</vt:lpstr>
      <vt:lpstr>Calling Instance Method with Argument</vt:lpstr>
      <vt:lpstr>Accessor Method</vt:lpstr>
      <vt:lpstr>Mutator Method</vt:lpstr>
      <vt:lpstr>Class Methods</vt:lpstr>
      <vt:lpstr>Class Method without Parameter</vt:lpstr>
      <vt:lpstr>Calling Class Method without Argument</vt:lpstr>
      <vt:lpstr>Class Method with Parameter</vt:lpstr>
      <vt:lpstr>Calling Class Method with Argument</vt:lpstr>
      <vt:lpstr>Static Methods</vt:lpstr>
      <vt:lpstr>Static Method without Parameter</vt:lpstr>
      <vt:lpstr>Calling Static Method without Argument</vt:lpstr>
      <vt:lpstr>Static Method with Parameter</vt:lpstr>
      <vt:lpstr>Calling Static Method with Argument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of Methods</dc:title>
  <dc:creator>RK</dc:creator>
  <cp:lastModifiedBy>NAVEEN</cp:lastModifiedBy>
  <cp:revision>107</cp:revision>
  <dcterms:created xsi:type="dcterms:W3CDTF">2006-08-16T00:00:00Z</dcterms:created>
  <dcterms:modified xsi:type="dcterms:W3CDTF">2021-11-18T12:28:23Z</dcterms:modified>
</cp:coreProperties>
</file>