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Nested Class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class within a class is called as nested class or nesting of a class.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OuterClassName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self.innerClassObjectName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self.InnerClassName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method body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InnerClassName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             method body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2038350"/>
            <a:ext cx="1683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Inner Class Object</a:t>
            </a:r>
            <a:endParaRPr lang="en-IN" sz="1600" dirty="0">
              <a:highlight>
                <a:srgbClr val="00FF00"/>
              </a:highlight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715000" y="2207627"/>
            <a:ext cx="83820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Army: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self.name = ‘Rahul’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self.gn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self.Gun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print(self.name)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class Gun: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self.name = ‘AK47’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self.capacity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’75 Rounds’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‘34.3 in’	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print(self.name,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self.capacity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Army()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2187355"/>
            <a:ext cx="108555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Inner Class</a:t>
            </a:r>
            <a:endParaRPr lang="en-IN" sz="1600" dirty="0">
              <a:highlight>
                <a:srgbClr val="00FF00"/>
              </a:highlight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133600" y="2356632"/>
            <a:ext cx="83820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1200150"/>
            <a:ext cx="168347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Inner Class Object</a:t>
            </a:r>
            <a:endParaRPr lang="en-IN" sz="1600" dirty="0">
              <a:highlight>
                <a:srgbClr val="00FF00"/>
              </a:highlight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200400" y="1369427"/>
            <a:ext cx="83820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07910" y="209550"/>
            <a:ext cx="112986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Outer Class</a:t>
            </a:r>
            <a:endParaRPr lang="en-IN" sz="1600" dirty="0">
              <a:highlight>
                <a:srgbClr val="00FF00"/>
              </a:highlight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1769710" y="378827"/>
            <a:ext cx="83820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4552950"/>
            <a:ext cx="172778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Outer Class Object</a:t>
            </a:r>
            <a:endParaRPr lang="en-IN" sz="1600" dirty="0">
              <a:highlight>
                <a:srgbClr val="00FF00"/>
              </a:highlight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00200" y="4722227"/>
            <a:ext cx="838200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202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Nested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</dc:title>
  <dc:creator>RK</dc:creator>
  <cp:lastModifiedBy>NAVEEN</cp:lastModifiedBy>
  <cp:revision>10</cp:revision>
  <dcterms:created xsi:type="dcterms:W3CDTF">2006-08-16T00:00:00Z</dcterms:created>
  <dcterms:modified xsi:type="dcterms:W3CDTF">2021-11-18T12:30:50Z</dcterms:modified>
</cp:coreProperties>
</file>