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C, Java or some other programming languages, a variable is an identifier or a name, connected to memory location.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676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29392" y="1809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12114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07963" y="15049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10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3555" y="1504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10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250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86792" y="1809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12115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558555" y="150495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20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300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791792" y="18097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12117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15049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30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2190750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588392" y="30289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759914" y="3703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821629" y="33337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92437" y="4072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12678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6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  <p:bldP spid="6" grpId="0"/>
      <p:bldP spid="7" grpId="0"/>
      <p:bldP spid="8" grpId="0"/>
      <p:bldP spid="8" grpId="1"/>
      <p:bldP spid="9" grpId="0"/>
      <p:bldP spid="10" grpId="0" animBg="1"/>
      <p:bldP spid="11" grpId="0"/>
      <p:bldP spid="12" grpId="0"/>
      <p:bldP spid="13" grpId="0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Python, a variable is considered as tag that is tied to some value. Python considers value as objects.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676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29392" y="1809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12114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07963" y="15049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10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3555" y="1504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10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250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86792" y="1809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12115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558555" y="15049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20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300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791792" y="1809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12117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588392" y="30289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759914" y="3703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821629" y="33337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92437" y="4072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12678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>
            <a:off x="2286000" y="1994416"/>
            <a:ext cx="1600792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2110491" y="2495550"/>
            <a:ext cx="3528309" cy="1022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/>
      <p:bldP spid="8" grpId="0"/>
      <p:bldP spid="9" grpId="0"/>
      <p:bldP spid="10" grpId="0" animBg="1"/>
      <p:bldP spid="10" grpId="1" animBg="1"/>
      <p:bldP spid="11" grpId="0"/>
      <p:bldP spid="12" grpId="0"/>
      <p:bldP spid="12" grpId="1"/>
      <p:bldP spid="13" grpId="0"/>
      <p:bldP spid="14" grpId="0" animBg="1"/>
      <p:bldP spid="15" grpId="0"/>
      <p:bldP spid="16" grpId="0"/>
      <p:bldP spid="19" grpId="0"/>
      <p:bldP spid="20" grpId="0" animBg="1"/>
      <p:bldP spid="20" grpId="1" animBg="1"/>
      <p:bldP spid="21" grpId="0"/>
      <p:bldP spid="22" grpId="0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Python, a variable is considered as tag that is tied to some value. Python considers value as objects.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7676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29392" y="1809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12114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07963" y="15049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10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3555" y="15049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20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825077" y="2179082"/>
            <a:ext cx="418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886792" y="1809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254841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12115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48726" y="3560861"/>
            <a:ext cx="347402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Since value 10 becomes unreferenced object,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it is removed by garbage collector.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endCxn id="7" idx="1"/>
          </p:cNvCxnSpPr>
          <p:nvPr/>
        </p:nvCxnSpPr>
        <p:spPr>
          <a:xfrm flipV="1">
            <a:off x="990600" y="2733080"/>
            <a:ext cx="609600" cy="827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/>
      <p:bldP spid="8" grpId="0"/>
      <p:bldP spid="9" grpId="0"/>
      <p:bldP spid="10" grpId="0" animBg="1"/>
      <p:bldP spid="11" grpId="0"/>
      <p:bldP spid="1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Rules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marL="285750" indent="-285750"/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Every variable name should start with alphabets or underscore (_).</a:t>
            </a:r>
          </a:p>
          <a:p>
            <a:endParaRPr lang="en-US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No spaces are allowed in variable declaration.</a:t>
            </a:r>
          </a:p>
          <a:p>
            <a:endParaRPr lang="en-US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Except underscore ( _ ) no other special symbol are allowed in the middle of the variable declaration</a:t>
            </a:r>
          </a:p>
          <a:p>
            <a:endParaRPr lang="en-US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 variable is written with a combination of letters, numbers and special characters _ (underscore)</a:t>
            </a:r>
          </a:p>
          <a:p>
            <a:endParaRPr lang="en-US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No Reserved keyword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0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Examples</a:t>
            </a:r>
            <a:endParaRPr lang="en-IN" sz="36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58478"/>
            <a:ext cx="2667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Do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name15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_city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Full_name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FullName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158478"/>
            <a:ext cx="26670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</a:p>
          <a:p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15name</a:t>
            </a:r>
          </a:p>
          <a:p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$city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Full$Name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 Name</a:t>
            </a:r>
          </a:p>
          <a:p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229</Words>
  <Application>Microsoft Office PowerPoint</Application>
  <PresentationFormat>On-screen Show (16:9)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Variable</vt:lpstr>
      <vt:lpstr>Variable</vt:lpstr>
      <vt:lpstr>Variable</vt:lpstr>
      <vt:lpstr>Rules 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</dc:title>
  <dc:creator>RK</dc:creator>
  <cp:lastModifiedBy>NAVEEN</cp:lastModifiedBy>
  <cp:revision>18</cp:revision>
  <dcterms:created xsi:type="dcterms:W3CDTF">2006-08-16T00:00:00Z</dcterms:created>
  <dcterms:modified xsi:type="dcterms:W3CDTF">2021-11-28T01:06:04Z</dcterms:modified>
</cp:coreProperties>
</file>