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77785-6510-4237-9B87-79EA34ED1E2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8E7959-9FF4-4FEE-8A8E-91055ED126F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B7F5F26-91C4-407A-81AF-E767B7D1CD35}" type="par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1EB2D2-2DCC-476D-A5B4-2E3ADC7FDC44}" type="sib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F38A481-FC7B-4C78-AC7B-DB0BADD9258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F8A91B9-BC6D-4D12-A894-11F38E2EC859}" type="par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C7D9155-0B13-48DA-A140-0CFC2F2835D2}" type="sib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D36B308-0E22-4151-BAFD-7E8BE4F8CFD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F713634-5C9F-42D2-B385-A66CE052D000}" type="par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BF5195F-AD1E-426A-A654-08C024A62572}" type="sib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78EF67B-46F8-4021-B9A2-A26B19E9320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10C3753-3E94-4D99-B2BC-A207D851E037}" type="par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9DE5ECE-0936-43FE-A727-C54D1B982FC6}" type="sib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7BA1ADE-8DDC-4CAA-8FB7-1B07B5BF1036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2BFF25D-68D6-4CA9-B6F9-BF4EB79BCC16}" type="par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1E1F3D2-35E5-4BFD-84EF-CADE455496F7}" type="sib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0ED51C1-8FFF-4F5D-BC47-51E2A795D79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A2934EC-ADE7-4598-A1C6-5876070D98F5}" type="par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1C749D-FE28-45C2-99DA-D93BEFBCA63F}" type="sib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F765904-92BA-48CE-8545-2E185E2E335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E75329-FBAF-4F64-A759-245D880C45B7}" type="par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BC00ECA-2888-4639-9509-7206DA9052CA}" type="sib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F33D352-61B3-413A-9EDB-CCD7450172A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BE1BA7-14EE-40C5-AC01-793AA49DAEBC}" type="par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15A194D-4E27-427A-BE3D-08951C79980C}" type="sib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17D7695-C6E0-4529-8502-D5A2A16D47E1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11C5A9C-CACB-4F6C-BE0B-2EB1860ADED8}" type="par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CB2CFDD-6B21-4F81-AA51-B04AE575A590}" type="sib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23874A-7B3C-44AA-9B46-0FCDEE844BD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A9D5E6-A6F7-4A23-97A5-B5C44CA6D219}" type="par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BE748C5-5C2A-4550-BF35-EF0BC59BECC0}" type="sib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937C877-CEB5-4527-BAFC-1AB22D8DD3E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6102148-9D94-4F5E-AC1E-3506C5DF7F2C}" type="par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C4DC2C-8400-4FE6-8BD0-15D553B6D181}" type="sib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23559E0-01C3-4E67-960E-B47F81D81C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85CDA37-F5A4-4C8D-AFE0-307D22C23835}" type="par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D9F9FB6-5FED-41AE-AD1C-22527506EA09}" type="sib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DEFF0E5-FF41-43F9-A569-CABE5AA5D5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52E3680-2C32-4399-BB4C-52DEEEB55E51}" type="par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4FC954D-FFE3-4EDE-9BFC-7CBF37208B07}" type="sib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2325F20-2B7F-49BA-979D-3A317CC30C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860AED1-4969-4ECE-B7F4-EF6E892A5063}" type="par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0899460-5EA2-4026-8660-759E0800F2C8}" type="sib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B365E03-314D-42CB-BAB2-00A0B2F28CB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dirty="0">
            <a:latin typeface="Times New Roman" pitchFamily="18" charset="0"/>
            <a:cs typeface="Times New Roman" pitchFamily="18" charset="0"/>
          </a:endParaRPr>
        </a:p>
      </dgm:t>
    </dgm:pt>
    <dgm:pt modelId="{010E76B4-EABC-4C7B-AEFC-723B318C31BF}" type="parTrans" cxnId="{7D180693-1C39-4FB6-98AE-28DC091D3B1E}">
      <dgm:prSet/>
      <dgm:spPr/>
      <dgm:t>
        <a:bodyPr/>
        <a:lstStyle/>
        <a:p>
          <a:endParaRPr lang="en-IN" sz="1200"/>
        </a:p>
      </dgm:t>
    </dgm:pt>
    <dgm:pt modelId="{FC5758C8-5AE9-4144-BFDD-B0254A840DA0}" type="sibTrans" cxnId="{7D180693-1C39-4FB6-98AE-28DC091D3B1E}">
      <dgm:prSet/>
      <dgm:spPr/>
      <dgm:t>
        <a:bodyPr/>
        <a:lstStyle/>
        <a:p>
          <a:endParaRPr lang="en-IN" sz="1200"/>
        </a:p>
      </dgm:t>
    </dgm:pt>
    <dgm:pt modelId="{9DB0F514-B8F9-4E8F-8B51-6B1D4313078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/>
            <a:t>__init__.py</a:t>
          </a:r>
          <a:endParaRPr lang="en-IN" sz="1200" dirty="0"/>
        </a:p>
      </dgm:t>
    </dgm:pt>
    <dgm:pt modelId="{72FF9115-DC35-412D-8941-C199931577EF}" type="parTrans" cxnId="{CCED4CD5-5B8E-4F0A-B04B-679267E7B023}">
      <dgm:prSet/>
      <dgm:spPr/>
      <dgm:t>
        <a:bodyPr/>
        <a:lstStyle/>
        <a:p>
          <a:endParaRPr lang="en-IN" sz="1200"/>
        </a:p>
      </dgm:t>
    </dgm:pt>
    <dgm:pt modelId="{E93353FE-60E3-4E05-9E07-F964519D8A51}" type="sibTrans" cxnId="{CCED4CD5-5B8E-4F0A-B04B-679267E7B023}">
      <dgm:prSet/>
      <dgm:spPr/>
      <dgm:t>
        <a:bodyPr/>
        <a:lstStyle/>
        <a:p>
          <a:endParaRPr lang="en-IN" sz="1200"/>
        </a:p>
      </dgm:t>
    </dgm:pt>
    <dgm:pt modelId="{E7C9492A-F6A4-464E-99B3-72BA77BBE61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A9E209-0A9F-4116-84F4-D2F7FD362B7E}" type="parTrans" cxnId="{A7FD1E08-F363-4CB3-B9E4-631BB57A94E5}">
      <dgm:prSet/>
      <dgm:spPr/>
      <dgm:t>
        <a:bodyPr/>
        <a:lstStyle/>
        <a:p>
          <a:endParaRPr lang="en-IN" sz="1200"/>
        </a:p>
      </dgm:t>
    </dgm:pt>
    <dgm:pt modelId="{AE4F4D5D-EF7D-4255-ADDF-371574C7534E}" type="sibTrans" cxnId="{A7FD1E08-F363-4CB3-B9E4-631BB57A94E5}">
      <dgm:prSet/>
      <dgm:spPr/>
      <dgm:t>
        <a:bodyPr/>
        <a:lstStyle/>
        <a:p>
          <a:endParaRPr lang="en-IN" sz="1200"/>
        </a:p>
      </dgm:t>
    </dgm:pt>
    <dgm:pt modelId="{827E3EF5-9C34-497A-B9EC-598C8883EA9B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3775E9E-5A15-4C39-9FC2-6CB6B56793F8}" type="parTrans" cxnId="{5992425F-0675-41E7-8845-A0107F77B66B}">
      <dgm:prSet/>
      <dgm:spPr/>
      <dgm:t>
        <a:bodyPr/>
        <a:lstStyle/>
        <a:p>
          <a:endParaRPr lang="en-IN" sz="1200"/>
        </a:p>
      </dgm:t>
    </dgm:pt>
    <dgm:pt modelId="{605BFA10-F740-49F1-B56B-E63D13A05BDF}" type="sibTrans" cxnId="{5992425F-0675-41E7-8845-A0107F77B66B}">
      <dgm:prSet/>
      <dgm:spPr/>
      <dgm:t>
        <a:bodyPr/>
        <a:lstStyle/>
        <a:p>
          <a:endParaRPr lang="en-IN" sz="1200"/>
        </a:p>
      </dgm:t>
    </dgm:pt>
    <dgm:pt modelId="{62CF1592-21C1-4BD9-978C-C1F6BB5227CE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15A0B486-86F5-4D4D-8BE1-2FE6CC289D59}" type="parTrans" cxnId="{32D0A963-64FF-4B24-9E73-DADBF9958101}">
      <dgm:prSet/>
      <dgm:spPr/>
      <dgm:t>
        <a:bodyPr/>
        <a:lstStyle/>
        <a:p>
          <a:endParaRPr lang="en-IN"/>
        </a:p>
      </dgm:t>
    </dgm:pt>
    <dgm:pt modelId="{CB8DDA17-7887-4053-B45E-9E86745EE8EA}" type="sibTrans" cxnId="{32D0A963-64FF-4B24-9E73-DADBF9958101}">
      <dgm:prSet/>
      <dgm:spPr/>
      <dgm:t>
        <a:bodyPr/>
        <a:lstStyle/>
        <a:p>
          <a:endParaRPr lang="en-IN"/>
        </a:p>
      </dgm:t>
    </dgm:pt>
    <dgm:pt modelId="{C04D90C0-ADFC-4609-B43E-CFAFA3123E55}" type="pres">
      <dgm:prSet presAssocID="{FBA77785-6510-4237-9B87-79EA34ED1E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4B7174-4589-442C-897B-CC0917F5B757}" type="pres">
      <dgm:prSet presAssocID="{218E7959-9FF4-4FEE-8A8E-91055ED126FD}" presName="hierRoot1" presStyleCnt="0">
        <dgm:presLayoutVars>
          <dgm:hierBranch val="init"/>
        </dgm:presLayoutVars>
      </dgm:prSet>
      <dgm:spPr/>
    </dgm:pt>
    <dgm:pt modelId="{7D306698-55BC-4282-85CF-A293927BE715}" type="pres">
      <dgm:prSet presAssocID="{218E7959-9FF4-4FEE-8A8E-91055ED126FD}" presName="rootComposite1" presStyleCnt="0"/>
      <dgm:spPr/>
    </dgm:pt>
    <dgm:pt modelId="{5F84F981-1006-46F9-BEF2-EE16F3F74BF2}" type="pres">
      <dgm:prSet presAssocID="{218E7959-9FF4-4FEE-8A8E-91055ED126FD}" presName="rootText1" presStyleLbl="node0" presStyleIdx="0" presStyleCnt="1">
        <dgm:presLayoutVars>
          <dgm:chPref val="3"/>
        </dgm:presLayoutVars>
      </dgm:prSet>
      <dgm:spPr/>
    </dgm:pt>
    <dgm:pt modelId="{1C75EC3F-50D6-4E76-8B8D-D16ACF86F334}" type="pres">
      <dgm:prSet presAssocID="{218E7959-9FF4-4FEE-8A8E-91055ED126FD}" presName="rootConnector1" presStyleLbl="node1" presStyleIdx="0" presStyleCnt="0"/>
      <dgm:spPr/>
    </dgm:pt>
    <dgm:pt modelId="{C187014C-B436-48A8-9F0F-D023A0AFC8A7}" type="pres">
      <dgm:prSet presAssocID="{218E7959-9FF4-4FEE-8A8E-91055ED126FD}" presName="hierChild2" presStyleCnt="0"/>
      <dgm:spPr/>
    </dgm:pt>
    <dgm:pt modelId="{FA8C6C6E-AD60-4036-A11D-B36FF7C32FB5}" type="pres">
      <dgm:prSet presAssocID="{4F8A91B9-BC6D-4D12-A894-11F38E2EC859}" presName="Name37" presStyleLbl="parChTrans1D2" presStyleIdx="0" presStyleCnt="5"/>
      <dgm:spPr/>
    </dgm:pt>
    <dgm:pt modelId="{F0091C68-51A4-442A-A5A8-205D341B4B10}" type="pres">
      <dgm:prSet presAssocID="{6F38A481-FC7B-4C78-AC7B-DB0BADD92585}" presName="hierRoot2" presStyleCnt="0">
        <dgm:presLayoutVars>
          <dgm:hierBranch val="init"/>
        </dgm:presLayoutVars>
      </dgm:prSet>
      <dgm:spPr/>
    </dgm:pt>
    <dgm:pt modelId="{85EA27C6-C9DC-45D5-A35A-490DB053260D}" type="pres">
      <dgm:prSet presAssocID="{6F38A481-FC7B-4C78-AC7B-DB0BADD92585}" presName="rootComposite" presStyleCnt="0"/>
      <dgm:spPr/>
    </dgm:pt>
    <dgm:pt modelId="{17A9246C-5E13-4722-BCAD-EBB7E36D6051}" type="pres">
      <dgm:prSet presAssocID="{6F38A481-FC7B-4C78-AC7B-DB0BADD92585}" presName="rootText" presStyleLbl="node2" presStyleIdx="0" presStyleCnt="5">
        <dgm:presLayoutVars>
          <dgm:chPref val="3"/>
        </dgm:presLayoutVars>
      </dgm:prSet>
      <dgm:spPr/>
    </dgm:pt>
    <dgm:pt modelId="{0A6F9A08-4D95-47BC-B97E-4093B7B576F1}" type="pres">
      <dgm:prSet presAssocID="{6F38A481-FC7B-4C78-AC7B-DB0BADD92585}" presName="rootConnector" presStyleLbl="node2" presStyleIdx="0" presStyleCnt="5"/>
      <dgm:spPr/>
    </dgm:pt>
    <dgm:pt modelId="{71AFC7AB-5C30-403C-B1EA-AB7AE4C268E1}" type="pres">
      <dgm:prSet presAssocID="{6F38A481-FC7B-4C78-AC7B-DB0BADD92585}" presName="hierChild4" presStyleCnt="0"/>
      <dgm:spPr/>
    </dgm:pt>
    <dgm:pt modelId="{5A1AF10E-1424-4169-85B7-9093BF35B5FF}" type="pres">
      <dgm:prSet presAssocID="{F2BFF25D-68D6-4CA9-B6F9-BF4EB79BCC16}" presName="Name37" presStyleLbl="parChTrans1D3" presStyleIdx="0" presStyleCnt="13"/>
      <dgm:spPr/>
    </dgm:pt>
    <dgm:pt modelId="{952907C7-54F8-4CFC-AD91-A8BED471FF1A}" type="pres">
      <dgm:prSet presAssocID="{17BA1ADE-8DDC-4CAA-8FB7-1B07B5BF1036}" presName="hierRoot2" presStyleCnt="0">
        <dgm:presLayoutVars>
          <dgm:hierBranch val="init"/>
        </dgm:presLayoutVars>
      </dgm:prSet>
      <dgm:spPr/>
    </dgm:pt>
    <dgm:pt modelId="{8B8B747A-471B-4BD3-BEC7-89CB4DC4EC9A}" type="pres">
      <dgm:prSet presAssocID="{17BA1ADE-8DDC-4CAA-8FB7-1B07B5BF1036}" presName="rootComposite" presStyleCnt="0"/>
      <dgm:spPr/>
    </dgm:pt>
    <dgm:pt modelId="{3C873EE7-80A5-4A7A-BE59-8354BBABA083}" type="pres">
      <dgm:prSet presAssocID="{17BA1ADE-8DDC-4CAA-8FB7-1B07B5BF1036}" presName="rootText" presStyleLbl="node3" presStyleIdx="0" presStyleCnt="13">
        <dgm:presLayoutVars>
          <dgm:chPref val="3"/>
        </dgm:presLayoutVars>
      </dgm:prSet>
      <dgm:spPr/>
    </dgm:pt>
    <dgm:pt modelId="{0F441021-99C3-478B-AA55-275A5CD5DA07}" type="pres">
      <dgm:prSet presAssocID="{17BA1ADE-8DDC-4CAA-8FB7-1B07B5BF1036}" presName="rootConnector" presStyleLbl="node3" presStyleIdx="0" presStyleCnt="13"/>
      <dgm:spPr/>
    </dgm:pt>
    <dgm:pt modelId="{963AC2A6-EFE0-4A7B-9A66-623E3BEEF18C}" type="pres">
      <dgm:prSet presAssocID="{17BA1ADE-8DDC-4CAA-8FB7-1B07B5BF1036}" presName="hierChild4" presStyleCnt="0"/>
      <dgm:spPr/>
    </dgm:pt>
    <dgm:pt modelId="{86B651FE-9882-488A-831C-A126224FB001}" type="pres">
      <dgm:prSet presAssocID="{17BA1ADE-8DDC-4CAA-8FB7-1B07B5BF1036}" presName="hierChild5" presStyleCnt="0"/>
      <dgm:spPr/>
    </dgm:pt>
    <dgm:pt modelId="{37A7CDBD-1619-4DB4-90E3-56DA1B86A2B7}" type="pres">
      <dgm:prSet presAssocID="{FA2934EC-ADE7-4598-A1C6-5876070D98F5}" presName="Name37" presStyleLbl="parChTrans1D3" presStyleIdx="1" presStyleCnt="13"/>
      <dgm:spPr/>
    </dgm:pt>
    <dgm:pt modelId="{189622D4-07E2-4258-A042-E54030CEF6EE}" type="pres">
      <dgm:prSet presAssocID="{20ED51C1-8FFF-4F5D-BC47-51E2A795D79F}" presName="hierRoot2" presStyleCnt="0">
        <dgm:presLayoutVars>
          <dgm:hierBranch val="init"/>
        </dgm:presLayoutVars>
      </dgm:prSet>
      <dgm:spPr/>
    </dgm:pt>
    <dgm:pt modelId="{9FABBBCD-4F0D-42A3-96E3-E859E859458C}" type="pres">
      <dgm:prSet presAssocID="{20ED51C1-8FFF-4F5D-BC47-51E2A795D79F}" presName="rootComposite" presStyleCnt="0"/>
      <dgm:spPr/>
    </dgm:pt>
    <dgm:pt modelId="{F4843939-8B97-4D6B-8B8F-D2B332F0E812}" type="pres">
      <dgm:prSet presAssocID="{20ED51C1-8FFF-4F5D-BC47-51E2A795D79F}" presName="rootText" presStyleLbl="node3" presStyleIdx="1" presStyleCnt="13">
        <dgm:presLayoutVars>
          <dgm:chPref val="3"/>
        </dgm:presLayoutVars>
      </dgm:prSet>
      <dgm:spPr/>
    </dgm:pt>
    <dgm:pt modelId="{D8208BFE-7E66-4C10-9280-B986626BC4FE}" type="pres">
      <dgm:prSet presAssocID="{20ED51C1-8FFF-4F5D-BC47-51E2A795D79F}" presName="rootConnector" presStyleLbl="node3" presStyleIdx="1" presStyleCnt="13"/>
      <dgm:spPr/>
    </dgm:pt>
    <dgm:pt modelId="{522D175E-6750-406D-AB4F-35CEA661B25E}" type="pres">
      <dgm:prSet presAssocID="{20ED51C1-8FFF-4F5D-BC47-51E2A795D79F}" presName="hierChild4" presStyleCnt="0"/>
      <dgm:spPr/>
    </dgm:pt>
    <dgm:pt modelId="{0E115E5A-FD3C-4B9A-8B8C-24BA3CEBDF2C}" type="pres">
      <dgm:prSet presAssocID="{20ED51C1-8FFF-4F5D-BC47-51E2A795D79F}" presName="hierChild5" presStyleCnt="0"/>
      <dgm:spPr/>
    </dgm:pt>
    <dgm:pt modelId="{1D7241CC-33FB-40E2-A3C2-890B56B478FB}" type="pres">
      <dgm:prSet presAssocID="{A4E75329-FBAF-4F64-A759-245D880C45B7}" presName="Name37" presStyleLbl="parChTrans1D3" presStyleIdx="2" presStyleCnt="13"/>
      <dgm:spPr/>
    </dgm:pt>
    <dgm:pt modelId="{F937BE2C-FA04-460E-B3BC-A12FEE2FF59C}" type="pres">
      <dgm:prSet presAssocID="{DF765904-92BA-48CE-8545-2E185E2E3357}" presName="hierRoot2" presStyleCnt="0">
        <dgm:presLayoutVars>
          <dgm:hierBranch val="init"/>
        </dgm:presLayoutVars>
      </dgm:prSet>
      <dgm:spPr/>
    </dgm:pt>
    <dgm:pt modelId="{EF446A2A-0B8F-44C5-A380-9437EF395F21}" type="pres">
      <dgm:prSet presAssocID="{DF765904-92BA-48CE-8545-2E185E2E3357}" presName="rootComposite" presStyleCnt="0"/>
      <dgm:spPr/>
    </dgm:pt>
    <dgm:pt modelId="{42AD35F0-0FF3-4D16-A950-973FE30FDDC0}" type="pres">
      <dgm:prSet presAssocID="{DF765904-92BA-48CE-8545-2E185E2E3357}" presName="rootText" presStyleLbl="node3" presStyleIdx="2" presStyleCnt="13">
        <dgm:presLayoutVars>
          <dgm:chPref val="3"/>
        </dgm:presLayoutVars>
      </dgm:prSet>
      <dgm:spPr/>
    </dgm:pt>
    <dgm:pt modelId="{EFCFA51F-7072-43AC-886C-96C1C9EE2C78}" type="pres">
      <dgm:prSet presAssocID="{DF765904-92BA-48CE-8545-2E185E2E3357}" presName="rootConnector" presStyleLbl="node3" presStyleIdx="2" presStyleCnt="13"/>
      <dgm:spPr/>
    </dgm:pt>
    <dgm:pt modelId="{96C4C7F5-EE09-4E5E-A4A8-536AEB10079B}" type="pres">
      <dgm:prSet presAssocID="{DF765904-92BA-48CE-8545-2E185E2E3357}" presName="hierChild4" presStyleCnt="0"/>
      <dgm:spPr/>
    </dgm:pt>
    <dgm:pt modelId="{166B9C18-9DA9-43F0-89A7-CD03D5D319E2}" type="pres">
      <dgm:prSet presAssocID="{DF765904-92BA-48CE-8545-2E185E2E3357}" presName="hierChild5" presStyleCnt="0"/>
      <dgm:spPr/>
    </dgm:pt>
    <dgm:pt modelId="{81B67F26-0703-4957-871A-B0431A75EB86}" type="pres">
      <dgm:prSet presAssocID="{6860AED1-4969-4ECE-B7F4-EF6E892A5063}" presName="Name37" presStyleLbl="parChTrans1D3" presStyleIdx="3" presStyleCnt="13"/>
      <dgm:spPr/>
    </dgm:pt>
    <dgm:pt modelId="{AA785DB7-B47A-46F1-8FCE-A92CC3C95495}" type="pres">
      <dgm:prSet presAssocID="{52325F20-2B7F-49BA-979D-3A317CC30C83}" presName="hierRoot2" presStyleCnt="0">
        <dgm:presLayoutVars>
          <dgm:hierBranch val="init"/>
        </dgm:presLayoutVars>
      </dgm:prSet>
      <dgm:spPr/>
    </dgm:pt>
    <dgm:pt modelId="{B459A2F7-3FCD-498E-B822-A99B7801F414}" type="pres">
      <dgm:prSet presAssocID="{52325F20-2B7F-49BA-979D-3A317CC30C83}" presName="rootComposite" presStyleCnt="0"/>
      <dgm:spPr/>
    </dgm:pt>
    <dgm:pt modelId="{3B70DAA3-DA75-478D-A877-0571AF69528E}" type="pres">
      <dgm:prSet presAssocID="{52325F20-2B7F-49BA-979D-3A317CC30C83}" presName="rootText" presStyleLbl="node3" presStyleIdx="3" presStyleCnt="13">
        <dgm:presLayoutVars>
          <dgm:chPref val="3"/>
        </dgm:presLayoutVars>
      </dgm:prSet>
      <dgm:spPr/>
    </dgm:pt>
    <dgm:pt modelId="{ACCE5E07-1695-4AE3-BD8C-4C17BBE991AB}" type="pres">
      <dgm:prSet presAssocID="{52325F20-2B7F-49BA-979D-3A317CC30C83}" presName="rootConnector" presStyleLbl="node3" presStyleIdx="3" presStyleCnt="13"/>
      <dgm:spPr/>
    </dgm:pt>
    <dgm:pt modelId="{A10FAC9D-FB3E-4032-8AF5-F9A2701BACBB}" type="pres">
      <dgm:prSet presAssocID="{52325F20-2B7F-49BA-979D-3A317CC30C83}" presName="hierChild4" presStyleCnt="0"/>
      <dgm:spPr/>
    </dgm:pt>
    <dgm:pt modelId="{9453414B-7C00-4F24-AEE8-A3C90C358108}" type="pres">
      <dgm:prSet presAssocID="{52325F20-2B7F-49BA-979D-3A317CC30C83}" presName="hierChild5" presStyleCnt="0"/>
      <dgm:spPr/>
    </dgm:pt>
    <dgm:pt modelId="{90D8198C-91DD-465E-83C1-2CCA0A759779}" type="pres">
      <dgm:prSet presAssocID="{72FF9115-DC35-412D-8941-C199931577EF}" presName="Name37" presStyleLbl="parChTrans1D3" presStyleIdx="4" presStyleCnt="13"/>
      <dgm:spPr/>
    </dgm:pt>
    <dgm:pt modelId="{43D8B97D-3AEC-4E48-A7BE-41CE54B50223}" type="pres">
      <dgm:prSet presAssocID="{9DB0F514-B8F9-4E8F-8B51-6B1D4313078E}" presName="hierRoot2" presStyleCnt="0">
        <dgm:presLayoutVars>
          <dgm:hierBranch val="init"/>
        </dgm:presLayoutVars>
      </dgm:prSet>
      <dgm:spPr/>
    </dgm:pt>
    <dgm:pt modelId="{BC3331BC-2F3A-4622-B804-0A66C60C5155}" type="pres">
      <dgm:prSet presAssocID="{9DB0F514-B8F9-4E8F-8B51-6B1D4313078E}" presName="rootComposite" presStyleCnt="0"/>
      <dgm:spPr/>
    </dgm:pt>
    <dgm:pt modelId="{DB8CE71A-A384-440B-8ED2-7764BFCCB14B}" type="pres">
      <dgm:prSet presAssocID="{9DB0F514-B8F9-4E8F-8B51-6B1D4313078E}" presName="rootText" presStyleLbl="node3" presStyleIdx="4" presStyleCnt="13">
        <dgm:presLayoutVars>
          <dgm:chPref val="3"/>
        </dgm:presLayoutVars>
      </dgm:prSet>
      <dgm:spPr/>
    </dgm:pt>
    <dgm:pt modelId="{84257AA9-3B99-4E70-A0AD-D0D650C8F45D}" type="pres">
      <dgm:prSet presAssocID="{9DB0F514-B8F9-4E8F-8B51-6B1D4313078E}" presName="rootConnector" presStyleLbl="node3" presStyleIdx="4" presStyleCnt="13"/>
      <dgm:spPr/>
    </dgm:pt>
    <dgm:pt modelId="{5A6AD8BB-1F2A-4383-89CF-07E5CEC1789F}" type="pres">
      <dgm:prSet presAssocID="{9DB0F514-B8F9-4E8F-8B51-6B1D4313078E}" presName="hierChild4" presStyleCnt="0"/>
      <dgm:spPr/>
    </dgm:pt>
    <dgm:pt modelId="{F878AB82-C322-495F-9F8B-BE468C1C172A}" type="pres">
      <dgm:prSet presAssocID="{9DB0F514-B8F9-4E8F-8B51-6B1D4313078E}" presName="hierChild5" presStyleCnt="0"/>
      <dgm:spPr/>
    </dgm:pt>
    <dgm:pt modelId="{C137202B-255A-4AE3-BF0D-6FF924A1CB6F}" type="pres">
      <dgm:prSet presAssocID="{6F38A481-FC7B-4C78-AC7B-DB0BADD92585}" presName="hierChild5" presStyleCnt="0"/>
      <dgm:spPr/>
    </dgm:pt>
    <dgm:pt modelId="{C42BADE7-90EB-4B5B-9A68-6CB74AFAF4A3}" type="pres">
      <dgm:prSet presAssocID="{0F713634-5C9F-42D2-B385-A66CE052D000}" presName="Name37" presStyleLbl="parChTrans1D2" presStyleIdx="1" presStyleCnt="5"/>
      <dgm:spPr/>
    </dgm:pt>
    <dgm:pt modelId="{978E21E0-F829-4592-A116-10BD09EF97BF}" type="pres">
      <dgm:prSet presAssocID="{BD36B308-0E22-4151-BAFD-7E8BE4F8CFD8}" presName="hierRoot2" presStyleCnt="0">
        <dgm:presLayoutVars>
          <dgm:hierBranch val="init"/>
        </dgm:presLayoutVars>
      </dgm:prSet>
      <dgm:spPr/>
    </dgm:pt>
    <dgm:pt modelId="{DED35598-7989-4A30-A24E-AD4941B8B9AE}" type="pres">
      <dgm:prSet presAssocID="{BD36B308-0E22-4151-BAFD-7E8BE4F8CFD8}" presName="rootComposite" presStyleCnt="0"/>
      <dgm:spPr/>
    </dgm:pt>
    <dgm:pt modelId="{DC82751C-4E76-468C-8181-72AB6C3062E1}" type="pres">
      <dgm:prSet presAssocID="{BD36B308-0E22-4151-BAFD-7E8BE4F8CFD8}" presName="rootText" presStyleLbl="node2" presStyleIdx="1" presStyleCnt="5">
        <dgm:presLayoutVars>
          <dgm:chPref val="3"/>
        </dgm:presLayoutVars>
      </dgm:prSet>
      <dgm:spPr/>
    </dgm:pt>
    <dgm:pt modelId="{330026D9-F162-4CC2-8BEC-B2F21E8963FA}" type="pres">
      <dgm:prSet presAssocID="{BD36B308-0E22-4151-BAFD-7E8BE4F8CFD8}" presName="rootConnector" presStyleLbl="node2" presStyleIdx="1" presStyleCnt="5"/>
      <dgm:spPr/>
    </dgm:pt>
    <dgm:pt modelId="{35688571-A817-4DD0-AD87-7988BDB6D768}" type="pres">
      <dgm:prSet presAssocID="{BD36B308-0E22-4151-BAFD-7E8BE4F8CFD8}" presName="hierChild4" presStyleCnt="0"/>
      <dgm:spPr/>
    </dgm:pt>
    <dgm:pt modelId="{6760A83B-0652-4C16-971A-508EAE2A9666}" type="pres">
      <dgm:prSet presAssocID="{02BE1BA7-14EE-40C5-AC01-793AA49DAEBC}" presName="Name37" presStyleLbl="parChTrans1D3" presStyleIdx="5" presStyleCnt="13"/>
      <dgm:spPr/>
    </dgm:pt>
    <dgm:pt modelId="{9AC45CFC-6FDE-4E84-B29E-13ECC564E31D}" type="pres">
      <dgm:prSet presAssocID="{CF33D352-61B3-413A-9EDB-CCD7450172A4}" presName="hierRoot2" presStyleCnt="0">
        <dgm:presLayoutVars>
          <dgm:hierBranch val="init"/>
        </dgm:presLayoutVars>
      </dgm:prSet>
      <dgm:spPr/>
    </dgm:pt>
    <dgm:pt modelId="{359BDD8A-3884-4D37-B173-6A6D82199421}" type="pres">
      <dgm:prSet presAssocID="{CF33D352-61B3-413A-9EDB-CCD7450172A4}" presName="rootComposite" presStyleCnt="0"/>
      <dgm:spPr/>
    </dgm:pt>
    <dgm:pt modelId="{E7B89555-8ACF-48B9-9E62-17332B64804A}" type="pres">
      <dgm:prSet presAssocID="{CF33D352-61B3-413A-9EDB-CCD7450172A4}" presName="rootText" presStyleLbl="node3" presStyleIdx="5" presStyleCnt="13">
        <dgm:presLayoutVars>
          <dgm:chPref val="3"/>
        </dgm:presLayoutVars>
      </dgm:prSet>
      <dgm:spPr/>
    </dgm:pt>
    <dgm:pt modelId="{B7014359-F235-4BDF-AEFD-09F63AF882EE}" type="pres">
      <dgm:prSet presAssocID="{CF33D352-61B3-413A-9EDB-CCD7450172A4}" presName="rootConnector" presStyleLbl="node3" presStyleIdx="5" presStyleCnt="13"/>
      <dgm:spPr/>
    </dgm:pt>
    <dgm:pt modelId="{2A449869-4463-4656-AD05-10F76935128C}" type="pres">
      <dgm:prSet presAssocID="{CF33D352-61B3-413A-9EDB-CCD7450172A4}" presName="hierChild4" presStyleCnt="0"/>
      <dgm:spPr/>
    </dgm:pt>
    <dgm:pt modelId="{AC8E4D14-9633-4909-AED3-DEAB54E52E41}" type="pres">
      <dgm:prSet presAssocID="{CF33D352-61B3-413A-9EDB-CCD7450172A4}" presName="hierChild5" presStyleCnt="0"/>
      <dgm:spPr/>
    </dgm:pt>
    <dgm:pt modelId="{0C80AA63-101E-4F94-A334-131EFAB15A97}" type="pres">
      <dgm:prSet presAssocID="{111C5A9C-CACB-4F6C-BE0B-2EB1860ADED8}" presName="Name37" presStyleLbl="parChTrans1D3" presStyleIdx="6" presStyleCnt="13"/>
      <dgm:spPr/>
    </dgm:pt>
    <dgm:pt modelId="{D9457C0B-BAA7-447A-A580-39612A3D9F64}" type="pres">
      <dgm:prSet presAssocID="{B17D7695-C6E0-4529-8502-D5A2A16D47E1}" presName="hierRoot2" presStyleCnt="0">
        <dgm:presLayoutVars>
          <dgm:hierBranch val="init"/>
        </dgm:presLayoutVars>
      </dgm:prSet>
      <dgm:spPr/>
    </dgm:pt>
    <dgm:pt modelId="{44604EEC-E446-4708-95B4-C1999715B727}" type="pres">
      <dgm:prSet presAssocID="{B17D7695-C6E0-4529-8502-D5A2A16D47E1}" presName="rootComposite" presStyleCnt="0"/>
      <dgm:spPr/>
    </dgm:pt>
    <dgm:pt modelId="{821140AC-B096-49E8-9468-D1B47C3D151D}" type="pres">
      <dgm:prSet presAssocID="{B17D7695-C6E0-4529-8502-D5A2A16D47E1}" presName="rootText" presStyleLbl="node3" presStyleIdx="6" presStyleCnt="13">
        <dgm:presLayoutVars>
          <dgm:chPref val="3"/>
        </dgm:presLayoutVars>
      </dgm:prSet>
      <dgm:spPr/>
    </dgm:pt>
    <dgm:pt modelId="{C48042AF-BBF9-4ECA-954A-4B2FB7F0E8AB}" type="pres">
      <dgm:prSet presAssocID="{B17D7695-C6E0-4529-8502-D5A2A16D47E1}" presName="rootConnector" presStyleLbl="node3" presStyleIdx="6" presStyleCnt="13"/>
      <dgm:spPr/>
    </dgm:pt>
    <dgm:pt modelId="{A7BFB095-F581-40F7-BDC5-6DE680C03FD7}" type="pres">
      <dgm:prSet presAssocID="{B17D7695-C6E0-4529-8502-D5A2A16D47E1}" presName="hierChild4" presStyleCnt="0"/>
      <dgm:spPr/>
    </dgm:pt>
    <dgm:pt modelId="{9D958EBF-56C8-4D8E-B14F-75AFE070121F}" type="pres">
      <dgm:prSet presAssocID="{B17D7695-C6E0-4529-8502-D5A2A16D47E1}" presName="hierChild5" presStyleCnt="0"/>
      <dgm:spPr/>
    </dgm:pt>
    <dgm:pt modelId="{7D0C7A98-C62C-4E54-A9F4-8524D7468C25}" type="pres">
      <dgm:prSet presAssocID="{02A9D5E6-A6F7-4A23-97A5-B5C44CA6D219}" presName="Name37" presStyleLbl="parChTrans1D3" presStyleIdx="7" presStyleCnt="13"/>
      <dgm:spPr/>
    </dgm:pt>
    <dgm:pt modelId="{9FAB9B55-CD1D-4E58-9FDF-9EB6E30ADD46}" type="pres">
      <dgm:prSet presAssocID="{1C23874A-7B3C-44AA-9B46-0FCDEE844BD3}" presName="hierRoot2" presStyleCnt="0">
        <dgm:presLayoutVars>
          <dgm:hierBranch val="init"/>
        </dgm:presLayoutVars>
      </dgm:prSet>
      <dgm:spPr/>
    </dgm:pt>
    <dgm:pt modelId="{8EDCE6F7-8EC1-4189-9608-4EA2671668F7}" type="pres">
      <dgm:prSet presAssocID="{1C23874A-7B3C-44AA-9B46-0FCDEE844BD3}" presName="rootComposite" presStyleCnt="0"/>
      <dgm:spPr/>
    </dgm:pt>
    <dgm:pt modelId="{9657D099-5E78-4C25-86BE-89FFD6782A74}" type="pres">
      <dgm:prSet presAssocID="{1C23874A-7B3C-44AA-9B46-0FCDEE844BD3}" presName="rootText" presStyleLbl="node3" presStyleIdx="7" presStyleCnt="13">
        <dgm:presLayoutVars>
          <dgm:chPref val="3"/>
        </dgm:presLayoutVars>
      </dgm:prSet>
      <dgm:spPr/>
    </dgm:pt>
    <dgm:pt modelId="{3437D0D2-2253-4F3A-AF4D-15636711BBBC}" type="pres">
      <dgm:prSet presAssocID="{1C23874A-7B3C-44AA-9B46-0FCDEE844BD3}" presName="rootConnector" presStyleLbl="node3" presStyleIdx="7" presStyleCnt="13"/>
      <dgm:spPr/>
    </dgm:pt>
    <dgm:pt modelId="{8DC7E142-7837-4C1B-B8EF-2D3A303C665A}" type="pres">
      <dgm:prSet presAssocID="{1C23874A-7B3C-44AA-9B46-0FCDEE844BD3}" presName="hierChild4" presStyleCnt="0"/>
      <dgm:spPr/>
    </dgm:pt>
    <dgm:pt modelId="{291151E6-5A9C-4953-9F71-C791BBEFF8AF}" type="pres">
      <dgm:prSet presAssocID="{1C23874A-7B3C-44AA-9B46-0FCDEE844BD3}" presName="hierChild5" presStyleCnt="0"/>
      <dgm:spPr/>
    </dgm:pt>
    <dgm:pt modelId="{FF9FBB51-ACCF-4FB5-BB73-369E410B551F}" type="pres">
      <dgm:prSet presAssocID="{A4A9E209-0A9F-4116-84F4-D2F7FD362B7E}" presName="Name37" presStyleLbl="parChTrans1D3" presStyleIdx="8" presStyleCnt="13"/>
      <dgm:spPr/>
    </dgm:pt>
    <dgm:pt modelId="{0023B546-6A91-4426-B4F9-6BF726344410}" type="pres">
      <dgm:prSet presAssocID="{E7C9492A-F6A4-464E-99B3-72BA77BBE619}" presName="hierRoot2" presStyleCnt="0">
        <dgm:presLayoutVars>
          <dgm:hierBranch val="init"/>
        </dgm:presLayoutVars>
      </dgm:prSet>
      <dgm:spPr/>
    </dgm:pt>
    <dgm:pt modelId="{343C5785-0803-48AF-AC48-4DFE74A7B5AF}" type="pres">
      <dgm:prSet presAssocID="{E7C9492A-F6A4-464E-99B3-72BA77BBE619}" presName="rootComposite" presStyleCnt="0"/>
      <dgm:spPr/>
    </dgm:pt>
    <dgm:pt modelId="{F8183327-DCF8-4F91-9816-C99957E4595A}" type="pres">
      <dgm:prSet presAssocID="{E7C9492A-F6A4-464E-99B3-72BA77BBE619}" presName="rootText" presStyleLbl="node3" presStyleIdx="8" presStyleCnt="13">
        <dgm:presLayoutVars>
          <dgm:chPref val="3"/>
        </dgm:presLayoutVars>
      </dgm:prSet>
      <dgm:spPr/>
    </dgm:pt>
    <dgm:pt modelId="{FD97AE06-C1BF-4866-ABE6-B8438C72C938}" type="pres">
      <dgm:prSet presAssocID="{E7C9492A-F6A4-464E-99B3-72BA77BBE619}" presName="rootConnector" presStyleLbl="node3" presStyleIdx="8" presStyleCnt="13"/>
      <dgm:spPr/>
    </dgm:pt>
    <dgm:pt modelId="{6B81C706-DDF8-41BE-B07D-E627DFA63675}" type="pres">
      <dgm:prSet presAssocID="{E7C9492A-F6A4-464E-99B3-72BA77BBE619}" presName="hierChild4" presStyleCnt="0"/>
      <dgm:spPr/>
    </dgm:pt>
    <dgm:pt modelId="{4EC32BC4-0F98-4380-8418-CC9610AD22BF}" type="pres">
      <dgm:prSet presAssocID="{E7C9492A-F6A4-464E-99B3-72BA77BBE619}" presName="hierChild5" presStyleCnt="0"/>
      <dgm:spPr/>
    </dgm:pt>
    <dgm:pt modelId="{33FCE5B3-AAEC-4A1D-B407-00CD6DDCE8F2}" type="pres">
      <dgm:prSet presAssocID="{BD36B308-0E22-4151-BAFD-7E8BE4F8CFD8}" presName="hierChild5" presStyleCnt="0"/>
      <dgm:spPr/>
    </dgm:pt>
    <dgm:pt modelId="{000CDFA1-151C-40BA-BCEA-0F66EEAFF3C5}" type="pres">
      <dgm:prSet presAssocID="{510C3753-3E94-4D99-B2BC-A207D851E037}" presName="Name37" presStyleLbl="parChTrans1D2" presStyleIdx="2" presStyleCnt="5"/>
      <dgm:spPr/>
    </dgm:pt>
    <dgm:pt modelId="{CCF35727-78D7-4153-BEEC-2787CDB87D6D}" type="pres">
      <dgm:prSet presAssocID="{278EF67B-46F8-4021-B9A2-A26B19E93209}" presName="hierRoot2" presStyleCnt="0">
        <dgm:presLayoutVars>
          <dgm:hierBranch val="init"/>
        </dgm:presLayoutVars>
      </dgm:prSet>
      <dgm:spPr/>
    </dgm:pt>
    <dgm:pt modelId="{5F2CF268-01C5-4158-8B46-E243D780A64A}" type="pres">
      <dgm:prSet presAssocID="{278EF67B-46F8-4021-B9A2-A26B19E93209}" presName="rootComposite" presStyleCnt="0"/>
      <dgm:spPr/>
    </dgm:pt>
    <dgm:pt modelId="{F92B36DE-DBF9-4D29-8C6F-CB823CA563D5}" type="pres">
      <dgm:prSet presAssocID="{278EF67B-46F8-4021-B9A2-A26B19E93209}" presName="rootText" presStyleLbl="node2" presStyleIdx="2" presStyleCnt="5">
        <dgm:presLayoutVars>
          <dgm:chPref val="3"/>
        </dgm:presLayoutVars>
      </dgm:prSet>
      <dgm:spPr/>
    </dgm:pt>
    <dgm:pt modelId="{776263D4-8D66-41F1-9895-B021156869E8}" type="pres">
      <dgm:prSet presAssocID="{278EF67B-46F8-4021-B9A2-A26B19E93209}" presName="rootConnector" presStyleLbl="node2" presStyleIdx="2" presStyleCnt="5"/>
      <dgm:spPr/>
    </dgm:pt>
    <dgm:pt modelId="{1E9C51EC-94EC-4059-8DBB-5EA09C4006F6}" type="pres">
      <dgm:prSet presAssocID="{278EF67B-46F8-4021-B9A2-A26B19E93209}" presName="hierChild4" presStyleCnt="0"/>
      <dgm:spPr/>
    </dgm:pt>
    <dgm:pt modelId="{312A4D27-4EF7-42A9-99AE-E5005035BC42}" type="pres">
      <dgm:prSet presAssocID="{46102148-9D94-4F5E-AC1E-3506C5DF7F2C}" presName="Name37" presStyleLbl="parChTrans1D3" presStyleIdx="9" presStyleCnt="13"/>
      <dgm:spPr/>
    </dgm:pt>
    <dgm:pt modelId="{093B1A07-3FFD-4C1F-A333-1059C8869443}" type="pres">
      <dgm:prSet presAssocID="{4937C877-CEB5-4527-BAFC-1AB22D8DD3E3}" presName="hierRoot2" presStyleCnt="0">
        <dgm:presLayoutVars>
          <dgm:hierBranch val="init"/>
        </dgm:presLayoutVars>
      </dgm:prSet>
      <dgm:spPr/>
    </dgm:pt>
    <dgm:pt modelId="{9F958C52-158B-4315-BD10-51210FBC6FF1}" type="pres">
      <dgm:prSet presAssocID="{4937C877-CEB5-4527-BAFC-1AB22D8DD3E3}" presName="rootComposite" presStyleCnt="0"/>
      <dgm:spPr/>
    </dgm:pt>
    <dgm:pt modelId="{AD03D5D3-0488-4A03-B6B1-B44E2148FD95}" type="pres">
      <dgm:prSet presAssocID="{4937C877-CEB5-4527-BAFC-1AB22D8DD3E3}" presName="rootText" presStyleLbl="node3" presStyleIdx="9" presStyleCnt="13">
        <dgm:presLayoutVars>
          <dgm:chPref val="3"/>
        </dgm:presLayoutVars>
      </dgm:prSet>
      <dgm:spPr/>
    </dgm:pt>
    <dgm:pt modelId="{A80DE74C-EC20-458C-AFDF-564EDD40860A}" type="pres">
      <dgm:prSet presAssocID="{4937C877-CEB5-4527-BAFC-1AB22D8DD3E3}" presName="rootConnector" presStyleLbl="node3" presStyleIdx="9" presStyleCnt="13"/>
      <dgm:spPr/>
    </dgm:pt>
    <dgm:pt modelId="{11065C56-5DF8-4E10-A3A6-3FC1A2E4A046}" type="pres">
      <dgm:prSet presAssocID="{4937C877-CEB5-4527-BAFC-1AB22D8DD3E3}" presName="hierChild4" presStyleCnt="0"/>
      <dgm:spPr/>
    </dgm:pt>
    <dgm:pt modelId="{5C3F000E-D0A7-4EFD-8FB3-3DA8D396B81D}" type="pres">
      <dgm:prSet presAssocID="{4937C877-CEB5-4527-BAFC-1AB22D8DD3E3}" presName="hierChild5" presStyleCnt="0"/>
      <dgm:spPr/>
    </dgm:pt>
    <dgm:pt modelId="{E843F365-D163-40C6-AE99-F9836AA03A3C}" type="pres">
      <dgm:prSet presAssocID="{085CDA37-F5A4-4C8D-AFE0-307D22C23835}" presName="Name37" presStyleLbl="parChTrans1D3" presStyleIdx="10" presStyleCnt="13"/>
      <dgm:spPr/>
    </dgm:pt>
    <dgm:pt modelId="{2F0B2935-99DB-4B6C-B4C2-FD0BE998370B}" type="pres">
      <dgm:prSet presAssocID="{023559E0-01C3-4E67-960E-B47F81D81C2D}" presName="hierRoot2" presStyleCnt="0">
        <dgm:presLayoutVars>
          <dgm:hierBranch val="init"/>
        </dgm:presLayoutVars>
      </dgm:prSet>
      <dgm:spPr/>
    </dgm:pt>
    <dgm:pt modelId="{1F4DA1B0-E74D-4607-A2B6-214BADE89447}" type="pres">
      <dgm:prSet presAssocID="{023559E0-01C3-4E67-960E-B47F81D81C2D}" presName="rootComposite" presStyleCnt="0"/>
      <dgm:spPr/>
    </dgm:pt>
    <dgm:pt modelId="{F8E6FF07-B36A-4BAD-B858-AB1B5561E3BD}" type="pres">
      <dgm:prSet presAssocID="{023559E0-01C3-4E67-960E-B47F81D81C2D}" presName="rootText" presStyleLbl="node3" presStyleIdx="10" presStyleCnt="13">
        <dgm:presLayoutVars>
          <dgm:chPref val="3"/>
        </dgm:presLayoutVars>
      </dgm:prSet>
      <dgm:spPr/>
    </dgm:pt>
    <dgm:pt modelId="{E0A56BC4-9BE3-439D-912A-04609379A9F3}" type="pres">
      <dgm:prSet presAssocID="{023559E0-01C3-4E67-960E-B47F81D81C2D}" presName="rootConnector" presStyleLbl="node3" presStyleIdx="10" presStyleCnt="13"/>
      <dgm:spPr/>
    </dgm:pt>
    <dgm:pt modelId="{01059279-4497-47FA-A621-2D8CB109A651}" type="pres">
      <dgm:prSet presAssocID="{023559E0-01C3-4E67-960E-B47F81D81C2D}" presName="hierChild4" presStyleCnt="0"/>
      <dgm:spPr/>
    </dgm:pt>
    <dgm:pt modelId="{497960B4-F31F-492B-8FE3-F6A674F9A22A}" type="pres">
      <dgm:prSet presAssocID="{023559E0-01C3-4E67-960E-B47F81D81C2D}" presName="hierChild5" presStyleCnt="0"/>
      <dgm:spPr/>
    </dgm:pt>
    <dgm:pt modelId="{B672CE34-F1B5-4162-984F-652F4115EE88}" type="pres">
      <dgm:prSet presAssocID="{A52E3680-2C32-4399-BB4C-52DEEEB55E51}" presName="Name37" presStyleLbl="parChTrans1D3" presStyleIdx="11" presStyleCnt="13"/>
      <dgm:spPr/>
    </dgm:pt>
    <dgm:pt modelId="{1059F825-D51C-439D-93A8-440220CB5049}" type="pres">
      <dgm:prSet presAssocID="{ADEFF0E5-FF41-43F9-A569-CABE5AA5D583}" presName="hierRoot2" presStyleCnt="0">
        <dgm:presLayoutVars>
          <dgm:hierBranch val="init"/>
        </dgm:presLayoutVars>
      </dgm:prSet>
      <dgm:spPr/>
    </dgm:pt>
    <dgm:pt modelId="{C053B3B6-4D0C-4B9B-8B67-1082BE7C5607}" type="pres">
      <dgm:prSet presAssocID="{ADEFF0E5-FF41-43F9-A569-CABE5AA5D583}" presName="rootComposite" presStyleCnt="0"/>
      <dgm:spPr/>
    </dgm:pt>
    <dgm:pt modelId="{3F1E0DC9-0754-4AB2-94DE-CAE23EBA2E49}" type="pres">
      <dgm:prSet presAssocID="{ADEFF0E5-FF41-43F9-A569-CABE5AA5D583}" presName="rootText" presStyleLbl="node3" presStyleIdx="11" presStyleCnt="13">
        <dgm:presLayoutVars>
          <dgm:chPref val="3"/>
        </dgm:presLayoutVars>
      </dgm:prSet>
      <dgm:spPr/>
    </dgm:pt>
    <dgm:pt modelId="{776213C3-4A8C-4FEE-80F1-D653E4305E3F}" type="pres">
      <dgm:prSet presAssocID="{ADEFF0E5-FF41-43F9-A569-CABE5AA5D583}" presName="rootConnector" presStyleLbl="node3" presStyleIdx="11" presStyleCnt="13"/>
      <dgm:spPr/>
    </dgm:pt>
    <dgm:pt modelId="{3AA113B1-5747-4B5A-B5C5-DB46C7B41D23}" type="pres">
      <dgm:prSet presAssocID="{ADEFF0E5-FF41-43F9-A569-CABE5AA5D583}" presName="hierChild4" presStyleCnt="0"/>
      <dgm:spPr/>
    </dgm:pt>
    <dgm:pt modelId="{C6C0F350-BCE7-4E95-A146-2F94F17477E9}" type="pres">
      <dgm:prSet presAssocID="{ADEFF0E5-FF41-43F9-A569-CABE5AA5D583}" presName="hierChild5" presStyleCnt="0"/>
      <dgm:spPr/>
    </dgm:pt>
    <dgm:pt modelId="{CA8F733C-AF3D-4469-95BD-D329B3A35CE6}" type="pres">
      <dgm:prSet presAssocID="{23775E9E-5A15-4C39-9FC2-6CB6B56793F8}" presName="Name37" presStyleLbl="parChTrans1D3" presStyleIdx="12" presStyleCnt="13"/>
      <dgm:spPr/>
    </dgm:pt>
    <dgm:pt modelId="{C3E64DE7-E73D-477E-95B7-0F1D63A6D985}" type="pres">
      <dgm:prSet presAssocID="{827E3EF5-9C34-497A-B9EC-598C8883EA9B}" presName="hierRoot2" presStyleCnt="0">
        <dgm:presLayoutVars>
          <dgm:hierBranch val="init"/>
        </dgm:presLayoutVars>
      </dgm:prSet>
      <dgm:spPr/>
    </dgm:pt>
    <dgm:pt modelId="{72F5237C-1246-4134-8D92-FF7D0AC406E7}" type="pres">
      <dgm:prSet presAssocID="{827E3EF5-9C34-497A-B9EC-598C8883EA9B}" presName="rootComposite" presStyleCnt="0"/>
      <dgm:spPr/>
    </dgm:pt>
    <dgm:pt modelId="{60AAF536-B167-40A7-84E3-C3139C742979}" type="pres">
      <dgm:prSet presAssocID="{827E3EF5-9C34-497A-B9EC-598C8883EA9B}" presName="rootText" presStyleLbl="node3" presStyleIdx="12" presStyleCnt="13">
        <dgm:presLayoutVars>
          <dgm:chPref val="3"/>
        </dgm:presLayoutVars>
      </dgm:prSet>
      <dgm:spPr/>
    </dgm:pt>
    <dgm:pt modelId="{9EBAB293-BE93-46AC-A00A-0ED040DE0853}" type="pres">
      <dgm:prSet presAssocID="{827E3EF5-9C34-497A-B9EC-598C8883EA9B}" presName="rootConnector" presStyleLbl="node3" presStyleIdx="12" presStyleCnt="13"/>
      <dgm:spPr/>
    </dgm:pt>
    <dgm:pt modelId="{3FCCCB8C-75FD-4DA7-8966-A7D2DB675C84}" type="pres">
      <dgm:prSet presAssocID="{827E3EF5-9C34-497A-B9EC-598C8883EA9B}" presName="hierChild4" presStyleCnt="0"/>
      <dgm:spPr/>
    </dgm:pt>
    <dgm:pt modelId="{69460BF2-E7CA-4127-A86D-E5A02A207646}" type="pres">
      <dgm:prSet presAssocID="{827E3EF5-9C34-497A-B9EC-598C8883EA9B}" presName="hierChild5" presStyleCnt="0"/>
      <dgm:spPr/>
    </dgm:pt>
    <dgm:pt modelId="{60AA2E95-F34B-456F-9488-CC8573E4CC1B}" type="pres">
      <dgm:prSet presAssocID="{278EF67B-46F8-4021-B9A2-A26B19E93209}" presName="hierChild5" presStyleCnt="0"/>
      <dgm:spPr/>
    </dgm:pt>
    <dgm:pt modelId="{885E9000-E221-41C8-922A-D4A2728B4368}" type="pres">
      <dgm:prSet presAssocID="{010E76B4-EABC-4C7B-AEFC-723B318C31BF}" presName="Name37" presStyleLbl="parChTrans1D2" presStyleIdx="3" presStyleCnt="5"/>
      <dgm:spPr/>
    </dgm:pt>
    <dgm:pt modelId="{0FA8804F-D581-4DC2-A3B4-3AE849718A55}" type="pres">
      <dgm:prSet presAssocID="{DB365E03-314D-42CB-BAB2-00A0B2F28CB3}" presName="hierRoot2" presStyleCnt="0">
        <dgm:presLayoutVars>
          <dgm:hierBranch val="init"/>
        </dgm:presLayoutVars>
      </dgm:prSet>
      <dgm:spPr/>
    </dgm:pt>
    <dgm:pt modelId="{C859CBA9-1161-4533-A9EE-3BD0CCC122CD}" type="pres">
      <dgm:prSet presAssocID="{DB365E03-314D-42CB-BAB2-00A0B2F28CB3}" presName="rootComposite" presStyleCnt="0"/>
      <dgm:spPr/>
    </dgm:pt>
    <dgm:pt modelId="{2CEC58CA-8061-4AAF-879F-FD529FA72DAF}" type="pres">
      <dgm:prSet presAssocID="{DB365E03-314D-42CB-BAB2-00A0B2F28CB3}" presName="rootText" presStyleLbl="node2" presStyleIdx="3" presStyleCnt="5">
        <dgm:presLayoutVars>
          <dgm:chPref val="3"/>
        </dgm:presLayoutVars>
      </dgm:prSet>
      <dgm:spPr/>
    </dgm:pt>
    <dgm:pt modelId="{DB9837CD-FBAE-4C55-8B8B-CC9FC8528910}" type="pres">
      <dgm:prSet presAssocID="{DB365E03-314D-42CB-BAB2-00A0B2F28CB3}" presName="rootConnector" presStyleLbl="node2" presStyleIdx="3" presStyleCnt="5"/>
      <dgm:spPr/>
    </dgm:pt>
    <dgm:pt modelId="{D3F37FCF-B4FF-4F40-A51A-0CCFDBB3DDB4}" type="pres">
      <dgm:prSet presAssocID="{DB365E03-314D-42CB-BAB2-00A0B2F28CB3}" presName="hierChild4" presStyleCnt="0"/>
      <dgm:spPr/>
    </dgm:pt>
    <dgm:pt modelId="{F607B32F-1223-4AEE-8987-A61B866499EA}" type="pres">
      <dgm:prSet presAssocID="{DB365E03-314D-42CB-BAB2-00A0B2F28CB3}" presName="hierChild5" presStyleCnt="0"/>
      <dgm:spPr/>
    </dgm:pt>
    <dgm:pt modelId="{20848E67-ED2B-4769-A4EF-7979E19A5072}" type="pres">
      <dgm:prSet presAssocID="{15A0B486-86F5-4D4D-8BE1-2FE6CC289D59}" presName="Name37" presStyleLbl="parChTrans1D2" presStyleIdx="4" presStyleCnt="5"/>
      <dgm:spPr/>
    </dgm:pt>
    <dgm:pt modelId="{C07CFF55-F0E4-4170-B11F-F1EAB0ACCE0C}" type="pres">
      <dgm:prSet presAssocID="{62CF1592-21C1-4BD9-978C-C1F6BB5227CE}" presName="hierRoot2" presStyleCnt="0">
        <dgm:presLayoutVars>
          <dgm:hierBranch val="init"/>
        </dgm:presLayoutVars>
      </dgm:prSet>
      <dgm:spPr/>
    </dgm:pt>
    <dgm:pt modelId="{7562F01C-9DA8-4CE1-BEFF-E0A9860FFE1B}" type="pres">
      <dgm:prSet presAssocID="{62CF1592-21C1-4BD9-978C-C1F6BB5227CE}" presName="rootComposite" presStyleCnt="0"/>
      <dgm:spPr/>
    </dgm:pt>
    <dgm:pt modelId="{147B1C57-CCA7-4DC6-8E23-2A97B8FE7D2C}" type="pres">
      <dgm:prSet presAssocID="{62CF1592-21C1-4BD9-978C-C1F6BB5227CE}" presName="rootText" presStyleLbl="node2" presStyleIdx="4" presStyleCnt="5">
        <dgm:presLayoutVars>
          <dgm:chPref val="3"/>
        </dgm:presLayoutVars>
      </dgm:prSet>
      <dgm:spPr/>
    </dgm:pt>
    <dgm:pt modelId="{2E1DD3D7-F8DF-4ADA-A93C-1EC9799733AA}" type="pres">
      <dgm:prSet presAssocID="{62CF1592-21C1-4BD9-978C-C1F6BB5227CE}" presName="rootConnector" presStyleLbl="node2" presStyleIdx="4" presStyleCnt="5"/>
      <dgm:spPr/>
    </dgm:pt>
    <dgm:pt modelId="{5BFD2372-650E-4C73-B358-2508B377BCC8}" type="pres">
      <dgm:prSet presAssocID="{62CF1592-21C1-4BD9-978C-C1F6BB5227CE}" presName="hierChild4" presStyleCnt="0"/>
      <dgm:spPr/>
    </dgm:pt>
    <dgm:pt modelId="{E84414A3-4977-4B22-890C-3D5895D1A797}" type="pres">
      <dgm:prSet presAssocID="{62CF1592-21C1-4BD9-978C-C1F6BB5227CE}" presName="hierChild5" presStyleCnt="0"/>
      <dgm:spPr/>
    </dgm:pt>
    <dgm:pt modelId="{3D598D6F-C28F-4F1B-9660-11657B223DBE}" type="pres">
      <dgm:prSet presAssocID="{218E7959-9FF4-4FEE-8A8E-91055ED126FD}" presName="hierChild3" presStyleCnt="0"/>
      <dgm:spPr/>
    </dgm:pt>
  </dgm:ptLst>
  <dgm:cxnLst>
    <dgm:cxn modelId="{A8C9F301-FE42-4C27-82C5-3A8738771C3A}" type="presOf" srcId="{6860AED1-4969-4ECE-B7F4-EF6E892A5063}" destId="{81B67F26-0703-4957-871A-B0431A75EB86}" srcOrd="0" destOrd="0" presId="urn:microsoft.com/office/officeart/2005/8/layout/orgChart1"/>
    <dgm:cxn modelId="{A7FD1E08-F363-4CB3-B9E4-631BB57A94E5}" srcId="{BD36B308-0E22-4151-BAFD-7E8BE4F8CFD8}" destId="{E7C9492A-F6A4-464E-99B3-72BA77BBE619}" srcOrd="3" destOrd="0" parTransId="{A4A9E209-0A9F-4116-84F4-D2F7FD362B7E}" sibTransId="{AE4F4D5D-EF7D-4255-ADDF-371574C7534E}"/>
    <dgm:cxn modelId="{2A9EFF08-AA0B-4A7B-9CEB-25B4F019ABA9}" type="presOf" srcId="{62CF1592-21C1-4BD9-978C-C1F6BB5227CE}" destId="{147B1C57-CCA7-4DC6-8E23-2A97B8FE7D2C}" srcOrd="0" destOrd="0" presId="urn:microsoft.com/office/officeart/2005/8/layout/orgChart1"/>
    <dgm:cxn modelId="{5BE45613-F21A-4396-AA4D-2A38723941B3}" type="presOf" srcId="{F2BFF25D-68D6-4CA9-B6F9-BF4EB79BCC16}" destId="{5A1AF10E-1424-4169-85B7-9093BF35B5FF}" srcOrd="0" destOrd="0" presId="urn:microsoft.com/office/officeart/2005/8/layout/orgChart1"/>
    <dgm:cxn modelId="{7B057614-473F-4CA7-BE67-CC0D9E01DDA9}" type="presOf" srcId="{52325F20-2B7F-49BA-979D-3A317CC30C83}" destId="{ACCE5E07-1695-4AE3-BD8C-4C17BBE991AB}" srcOrd="1" destOrd="0" presId="urn:microsoft.com/office/officeart/2005/8/layout/orgChart1"/>
    <dgm:cxn modelId="{B197C71E-CABF-4BB3-BC8E-12453BC0DFB6}" type="presOf" srcId="{1C23874A-7B3C-44AA-9B46-0FCDEE844BD3}" destId="{9657D099-5E78-4C25-86BE-89FFD6782A74}" srcOrd="0" destOrd="0" presId="urn:microsoft.com/office/officeart/2005/8/layout/orgChart1"/>
    <dgm:cxn modelId="{347B3B21-D12E-4ED8-8FAD-8A717DE8ECF3}" type="presOf" srcId="{E7C9492A-F6A4-464E-99B3-72BA77BBE619}" destId="{FD97AE06-C1BF-4866-ABE6-B8438C72C938}" srcOrd="1" destOrd="0" presId="urn:microsoft.com/office/officeart/2005/8/layout/orgChart1"/>
    <dgm:cxn modelId="{51409C2D-EA06-41F2-9D3A-C90E6D0FE249}" type="presOf" srcId="{218E7959-9FF4-4FEE-8A8E-91055ED126FD}" destId="{5F84F981-1006-46F9-BEF2-EE16F3F74BF2}" srcOrd="0" destOrd="0" presId="urn:microsoft.com/office/officeart/2005/8/layout/orgChart1"/>
    <dgm:cxn modelId="{3A7E6E34-DA68-4C00-A10F-45A557A6084A}" type="presOf" srcId="{DF765904-92BA-48CE-8545-2E185E2E3357}" destId="{EFCFA51F-7072-43AC-886C-96C1C9EE2C78}" srcOrd="1" destOrd="0" presId="urn:microsoft.com/office/officeart/2005/8/layout/orgChart1"/>
    <dgm:cxn modelId="{34C10939-523A-41C0-9E02-098D17B00E82}" srcId="{FBA77785-6510-4237-9B87-79EA34ED1E2A}" destId="{218E7959-9FF4-4FEE-8A8E-91055ED126FD}" srcOrd="0" destOrd="0" parTransId="{2B7F5F26-91C4-407A-81AF-E767B7D1CD35}" sibTransId="{C81EB2D2-2DCC-476D-A5B4-2E3ADC7FDC44}"/>
    <dgm:cxn modelId="{DBE9A53B-2A92-4391-83BC-6835FE7FBB5F}" type="presOf" srcId="{23775E9E-5A15-4C39-9FC2-6CB6B56793F8}" destId="{CA8F733C-AF3D-4469-95BD-D329B3A35CE6}" srcOrd="0" destOrd="0" presId="urn:microsoft.com/office/officeart/2005/8/layout/orgChart1"/>
    <dgm:cxn modelId="{B68CC13D-20FB-4BA4-A373-9D1B725C4F4A}" type="presOf" srcId="{CF33D352-61B3-413A-9EDB-CCD7450172A4}" destId="{B7014359-F235-4BDF-AEFD-09F63AF882EE}" srcOrd="1" destOrd="0" presId="urn:microsoft.com/office/officeart/2005/8/layout/orgChart1"/>
    <dgm:cxn modelId="{515B835B-3C3F-44E6-88EB-36AA7EE9830E}" type="presOf" srcId="{62CF1592-21C1-4BD9-978C-C1F6BB5227CE}" destId="{2E1DD3D7-F8DF-4ADA-A93C-1EC9799733AA}" srcOrd="1" destOrd="0" presId="urn:microsoft.com/office/officeart/2005/8/layout/orgChart1"/>
    <dgm:cxn modelId="{788AAE5B-2933-4153-BCB4-28A9185E648F}" type="presOf" srcId="{278EF67B-46F8-4021-B9A2-A26B19E93209}" destId="{776263D4-8D66-41F1-9895-B021156869E8}" srcOrd="1" destOrd="0" presId="urn:microsoft.com/office/officeart/2005/8/layout/orgChart1"/>
    <dgm:cxn modelId="{D834D85C-BAB8-461D-851B-B2D36BC0D850}" type="presOf" srcId="{BD36B308-0E22-4151-BAFD-7E8BE4F8CFD8}" destId="{330026D9-F162-4CC2-8BEC-B2F21E8963FA}" srcOrd="1" destOrd="0" presId="urn:microsoft.com/office/officeart/2005/8/layout/orgChart1"/>
    <dgm:cxn modelId="{594F285F-FB69-472D-AE8D-33C765082895}" type="presOf" srcId="{4937C877-CEB5-4527-BAFC-1AB22D8DD3E3}" destId="{A80DE74C-EC20-458C-AFDF-564EDD40860A}" srcOrd="1" destOrd="0" presId="urn:microsoft.com/office/officeart/2005/8/layout/orgChart1"/>
    <dgm:cxn modelId="{5992425F-0675-41E7-8845-A0107F77B66B}" srcId="{278EF67B-46F8-4021-B9A2-A26B19E93209}" destId="{827E3EF5-9C34-497A-B9EC-598C8883EA9B}" srcOrd="3" destOrd="0" parTransId="{23775E9E-5A15-4C39-9FC2-6CB6B56793F8}" sibTransId="{605BFA10-F740-49F1-B56B-E63D13A05BDF}"/>
    <dgm:cxn modelId="{CBC1A542-EF74-45FD-8ADB-27D3567886DB}" type="presOf" srcId="{DB365E03-314D-42CB-BAB2-00A0B2F28CB3}" destId="{DB9837CD-FBAE-4C55-8B8B-CC9FC8528910}" srcOrd="1" destOrd="0" presId="urn:microsoft.com/office/officeart/2005/8/layout/orgChart1"/>
    <dgm:cxn modelId="{32D0A963-64FF-4B24-9E73-DADBF9958101}" srcId="{218E7959-9FF4-4FEE-8A8E-91055ED126FD}" destId="{62CF1592-21C1-4BD9-978C-C1F6BB5227CE}" srcOrd="4" destOrd="0" parTransId="{15A0B486-86F5-4D4D-8BE1-2FE6CC289D59}" sibTransId="{CB8DDA17-7887-4053-B45E-9E86745EE8EA}"/>
    <dgm:cxn modelId="{89812249-1EAD-4A3C-A2F3-1D6A2182DABB}" srcId="{BD36B308-0E22-4151-BAFD-7E8BE4F8CFD8}" destId="{1C23874A-7B3C-44AA-9B46-0FCDEE844BD3}" srcOrd="2" destOrd="0" parTransId="{02A9D5E6-A6F7-4A23-97A5-B5C44CA6D219}" sibTransId="{ABE748C5-5C2A-4550-BF35-EF0BC59BECC0}"/>
    <dgm:cxn modelId="{85FE4749-9CA6-4C61-B74A-BF857697B647}" srcId="{218E7959-9FF4-4FEE-8A8E-91055ED126FD}" destId="{6F38A481-FC7B-4C78-AC7B-DB0BADD92585}" srcOrd="0" destOrd="0" parTransId="{4F8A91B9-BC6D-4D12-A894-11F38E2EC859}" sibTransId="{DC7D9155-0B13-48DA-A140-0CFC2F2835D2}"/>
    <dgm:cxn modelId="{B91D2B6A-BD4C-4565-A12A-F65A29773C3E}" type="presOf" srcId="{1C23874A-7B3C-44AA-9B46-0FCDEE844BD3}" destId="{3437D0D2-2253-4F3A-AF4D-15636711BBBC}" srcOrd="1" destOrd="0" presId="urn:microsoft.com/office/officeart/2005/8/layout/orgChart1"/>
    <dgm:cxn modelId="{E861436A-697C-4F36-AE5B-51913AF911AE}" type="presOf" srcId="{DB365E03-314D-42CB-BAB2-00A0B2F28CB3}" destId="{2CEC58CA-8061-4AAF-879F-FD529FA72DAF}" srcOrd="0" destOrd="0" presId="urn:microsoft.com/office/officeart/2005/8/layout/orgChart1"/>
    <dgm:cxn modelId="{306DC24A-26FB-4C7A-950F-C4B19ECED464}" type="presOf" srcId="{023559E0-01C3-4E67-960E-B47F81D81C2D}" destId="{F8E6FF07-B36A-4BAD-B858-AB1B5561E3BD}" srcOrd="0" destOrd="0" presId="urn:microsoft.com/office/officeart/2005/8/layout/orgChart1"/>
    <dgm:cxn modelId="{2017A54C-941B-4044-B561-20902513C9AF}" type="presOf" srcId="{111C5A9C-CACB-4F6C-BE0B-2EB1860ADED8}" destId="{0C80AA63-101E-4F94-A334-131EFAB15A97}" srcOrd="0" destOrd="0" presId="urn:microsoft.com/office/officeart/2005/8/layout/orgChart1"/>
    <dgm:cxn modelId="{5BCFDC4D-C989-4810-936F-034049C9E105}" type="presOf" srcId="{02A9D5E6-A6F7-4A23-97A5-B5C44CA6D219}" destId="{7D0C7A98-C62C-4E54-A9F4-8524D7468C25}" srcOrd="0" destOrd="0" presId="urn:microsoft.com/office/officeart/2005/8/layout/orgChart1"/>
    <dgm:cxn modelId="{17F3024F-8717-4138-BF67-D87C279C640B}" srcId="{6F38A481-FC7B-4C78-AC7B-DB0BADD92585}" destId="{20ED51C1-8FFF-4F5D-BC47-51E2A795D79F}" srcOrd="1" destOrd="0" parTransId="{FA2934EC-ADE7-4598-A1C6-5876070D98F5}" sibTransId="{051C749D-FE28-45C2-99DA-D93BEFBCA63F}"/>
    <dgm:cxn modelId="{A554226F-5A0F-49E0-B0DC-1F73330DBD2B}" srcId="{218E7959-9FF4-4FEE-8A8E-91055ED126FD}" destId="{BD36B308-0E22-4151-BAFD-7E8BE4F8CFD8}" srcOrd="1" destOrd="0" parTransId="{0F713634-5C9F-42D2-B385-A66CE052D000}" sibTransId="{3BF5195F-AD1E-426A-A654-08C024A62572}"/>
    <dgm:cxn modelId="{8287DD50-25A4-492E-B0AD-0DD503D407A1}" type="presOf" srcId="{CF33D352-61B3-413A-9EDB-CCD7450172A4}" destId="{E7B89555-8ACF-48B9-9E62-17332B64804A}" srcOrd="0" destOrd="0" presId="urn:microsoft.com/office/officeart/2005/8/layout/orgChart1"/>
    <dgm:cxn modelId="{A17F0955-B77D-41F4-B94E-443C14418B10}" type="presOf" srcId="{17BA1ADE-8DDC-4CAA-8FB7-1B07B5BF1036}" destId="{0F441021-99C3-478B-AA55-275A5CD5DA07}" srcOrd="1" destOrd="0" presId="urn:microsoft.com/office/officeart/2005/8/layout/orgChart1"/>
    <dgm:cxn modelId="{D1C71776-9928-49A3-B17B-2317CB97343F}" type="presOf" srcId="{20ED51C1-8FFF-4F5D-BC47-51E2A795D79F}" destId="{D8208BFE-7E66-4C10-9280-B986626BC4FE}" srcOrd="1" destOrd="0" presId="urn:microsoft.com/office/officeart/2005/8/layout/orgChart1"/>
    <dgm:cxn modelId="{28AFBF77-A89E-459B-9DCE-14F28CFC22E8}" type="presOf" srcId="{9DB0F514-B8F9-4E8F-8B51-6B1D4313078E}" destId="{84257AA9-3B99-4E70-A0AD-D0D650C8F45D}" srcOrd="1" destOrd="0" presId="urn:microsoft.com/office/officeart/2005/8/layout/orgChart1"/>
    <dgm:cxn modelId="{60C1B158-5BDB-489E-8BA1-851D86CF1D16}" type="presOf" srcId="{010E76B4-EABC-4C7B-AEFC-723B318C31BF}" destId="{885E9000-E221-41C8-922A-D4A2728B4368}" srcOrd="0" destOrd="0" presId="urn:microsoft.com/office/officeart/2005/8/layout/orgChart1"/>
    <dgm:cxn modelId="{712EC359-E3CA-4FFC-84C8-B50FFEB41BF7}" srcId="{6F38A481-FC7B-4C78-AC7B-DB0BADD92585}" destId="{52325F20-2B7F-49BA-979D-3A317CC30C83}" srcOrd="3" destOrd="0" parTransId="{6860AED1-4969-4ECE-B7F4-EF6E892A5063}" sibTransId="{A0899460-5EA2-4026-8660-759E0800F2C8}"/>
    <dgm:cxn modelId="{BD6F0A7F-CB53-42D1-9F75-FDB423B15D3D}" type="presOf" srcId="{278EF67B-46F8-4021-B9A2-A26B19E93209}" destId="{F92B36DE-DBF9-4D29-8C6F-CB823CA563D5}" srcOrd="0" destOrd="0" presId="urn:microsoft.com/office/officeart/2005/8/layout/orgChart1"/>
    <dgm:cxn modelId="{1E320D80-3D25-4D6F-8506-5953784715FE}" type="presOf" srcId="{4F8A91B9-BC6D-4D12-A894-11F38E2EC859}" destId="{FA8C6C6E-AD60-4036-A11D-B36FF7C32FB5}" srcOrd="0" destOrd="0" presId="urn:microsoft.com/office/officeart/2005/8/layout/orgChart1"/>
    <dgm:cxn modelId="{D5EF0C83-6068-4D4D-928B-82F892628800}" type="presOf" srcId="{0F713634-5C9F-42D2-B385-A66CE052D000}" destId="{C42BADE7-90EB-4B5B-9A68-6CB74AFAF4A3}" srcOrd="0" destOrd="0" presId="urn:microsoft.com/office/officeart/2005/8/layout/orgChart1"/>
    <dgm:cxn modelId="{936C5084-9449-4762-BA9B-87BD68BCAA4A}" type="presOf" srcId="{FBA77785-6510-4237-9B87-79EA34ED1E2A}" destId="{C04D90C0-ADFC-4609-B43E-CFAFA3123E55}" srcOrd="0" destOrd="0" presId="urn:microsoft.com/office/officeart/2005/8/layout/orgChart1"/>
    <dgm:cxn modelId="{4B4C2386-420F-4F9E-8706-CF03B1E17F83}" type="presOf" srcId="{E7C9492A-F6A4-464E-99B3-72BA77BBE619}" destId="{F8183327-DCF8-4F91-9816-C99957E4595A}" srcOrd="0" destOrd="0" presId="urn:microsoft.com/office/officeart/2005/8/layout/orgChart1"/>
    <dgm:cxn modelId="{ED439E87-EECE-41F7-AFBD-BD5F4C006CB2}" type="presOf" srcId="{52325F20-2B7F-49BA-979D-3A317CC30C83}" destId="{3B70DAA3-DA75-478D-A877-0571AF69528E}" srcOrd="0" destOrd="0" presId="urn:microsoft.com/office/officeart/2005/8/layout/orgChart1"/>
    <dgm:cxn modelId="{D34E328C-264A-49B4-B2BC-272C44FEE1E9}" type="presOf" srcId="{B17D7695-C6E0-4529-8502-D5A2A16D47E1}" destId="{C48042AF-BBF9-4ECA-954A-4B2FB7F0E8AB}" srcOrd="1" destOrd="0" presId="urn:microsoft.com/office/officeart/2005/8/layout/orgChart1"/>
    <dgm:cxn modelId="{D3874F8D-BBC2-405C-B03D-E6C8F82E2A9E}" type="presOf" srcId="{FA2934EC-ADE7-4598-A1C6-5876070D98F5}" destId="{37A7CDBD-1619-4DB4-90E3-56DA1B86A2B7}" srcOrd="0" destOrd="0" presId="urn:microsoft.com/office/officeart/2005/8/layout/orgChart1"/>
    <dgm:cxn modelId="{9A1D6292-DCD2-41A8-903A-208980C4CA90}" type="presOf" srcId="{A52E3680-2C32-4399-BB4C-52DEEEB55E51}" destId="{B672CE34-F1B5-4162-984F-652F4115EE88}" srcOrd="0" destOrd="0" presId="urn:microsoft.com/office/officeart/2005/8/layout/orgChart1"/>
    <dgm:cxn modelId="{7D180693-1C39-4FB6-98AE-28DC091D3B1E}" srcId="{218E7959-9FF4-4FEE-8A8E-91055ED126FD}" destId="{DB365E03-314D-42CB-BAB2-00A0B2F28CB3}" srcOrd="3" destOrd="0" parTransId="{010E76B4-EABC-4C7B-AEFC-723B318C31BF}" sibTransId="{FC5758C8-5AE9-4144-BFDD-B0254A840DA0}"/>
    <dgm:cxn modelId="{2D37EB9A-A252-4FB6-8F30-E52E35DFF57C}" srcId="{6F38A481-FC7B-4C78-AC7B-DB0BADD92585}" destId="{DF765904-92BA-48CE-8545-2E185E2E3357}" srcOrd="2" destOrd="0" parTransId="{A4E75329-FBAF-4F64-A759-245D880C45B7}" sibTransId="{0BC00ECA-2888-4639-9509-7206DA9052CA}"/>
    <dgm:cxn modelId="{E28B65A6-1170-4158-A4B5-8638F7B4DD13}" type="presOf" srcId="{218E7959-9FF4-4FEE-8A8E-91055ED126FD}" destId="{1C75EC3F-50D6-4E76-8B8D-D16ACF86F334}" srcOrd="1" destOrd="0" presId="urn:microsoft.com/office/officeart/2005/8/layout/orgChart1"/>
    <dgm:cxn modelId="{AD655DA9-60BA-464B-83EE-004604CB7388}" type="presOf" srcId="{15A0B486-86F5-4D4D-8BE1-2FE6CC289D59}" destId="{20848E67-ED2B-4769-A4EF-7979E19A5072}" srcOrd="0" destOrd="0" presId="urn:microsoft.com/office/officeart/2005/8/layout/orgChart1"/>
    <dgm:cxn modelId="{52CC0DAF-A286-4E32-9CF3-449F2C329568}" srcId="{6F38A481-FC7B-4C78-AC7B-DB0BADD92585}" destId="{17BA1ADE-8DDC-4CAA-8FB7-1B07B5BF1036}" srcOrd="0" destOrd="0" parTransId="{F2BFF25D-68D6-4CA9-B6F9-BF4EB79BCC16}" sibTransId="{D1E1F3D2-35E5-4BFD-84EF-CADE455496F7}"/>
    <dgm:cxn modelId="{520AF5AF-E48B-4647-9FD9-9F78FD50DFC0}" type="presOf" srcId="{9DB0F514-B8F9-4E8F-8B51-6B1D4313078E}" destId="{DB8CE71A-A384-440B-8ED2-7764BFCCB14B}" srcOrd="0" destOrd="0" presId="urn:microsoft.com/office/officeart/2005/8/layout/orgChart1"/>
    <dgm:cxn modelId="{166731B0-AB84-4D59-A351-0D840CC56276}" type="presOf" srcId="{46102148-9D94-4F5E-AC1E-3506C5DF7F2C}" destId="{312A4D27-4EF7-42A9-99AE-E5005035BC42}" srcOrd="0" destOrd="0" presId="urn:microsoft.com/office/officeart/2005/8/layout/orgChart1"/>
    <dgm:cxn modelId="{9E7563B0-0E14-4F9E-A5FB-B2730485E68E}" srcId="{278EF67B-46F8-4021-B9A2-A26B19E93209}" destId="{ADEFF0E5-FF41-43F9-A569-CABE5AA5D583}" srcOrd="2" destOrd="0" parTransId="{A52E3680-2C32-4399-BB4C-52DEEEB55E51}" sibTransId="{64FC954D-FFE3-4EDE-9BFC-7CBF37208B07}"/>
    <dgm:cxn modelId="{D5A1C7B0-4F11-42D7-9995-E56216134AEE}" type="presOf" srcId="{DF765904-92BA-48CE-8545-2E185E2E3357}" destId="{42AD35F0-0FF3-4D16-A950-973FE30FDDC0}" srcOrd="0" destOrd="0" presId="urn:microsoft.com/office/officeart/2005/8/layout/orgChart1"/>
    <dgm:cxn modelId="{207A0EB6-4868-4949-8613-D3252BF71CE9}" type="presOf" srcId="{023559E0-01C3-4E67-960E-B47F81D81C2D}" destId="{E0A56BC4-9BE3-439D-912A-04609379A9F3}" srcOrd="1" destOrd="0" presId="urn:microsoft.com/office/officeart/2005/8/layout/orgChart1"/>
    <dgm:cxn modelId="{E4689CB7-F772-490E-B986-74DF2CEE8343}" type="presOf" srcId="{6F38A481-FC7B-4C78-AC7B-DB0BADD92585}" destId="{17A9246C-5E13-4722-BCAD-EBB7E36D6051}" srcOrd="0" destOrd="0" presId="urn:microsoft.com/office/officeart/2005/8/layout/orgChart1"/>
    <dgm:cxn modelId="{C0270FBC-3350-4569-A72D-8ACC113BAC86}" type="presOf" srcId="{510C3753-3E94-4D99-B2BC-A207D851E037}" destId="{000CDFA1-151C-40BA-BCEA-0F66EEAFF3C5}" srcOrd="0" destOrd="0" presId="urn:microsoft.com/office/officeart/2005/8/layout/orgChart1"/>
    <dgm:cxn modelId="{750642BD-A317-4A13-8DE7-3628D0EF86FC}" srcId="{278EF67B-46F8-4021-B9A2-A26B19E93209}" destId="{4937C877-CEB5-4527-BAFC-1AB22D8DD3E3}" srcOrd="0" destOrd="0" parTransId="{46102148-9D94-4F5E-AC1E-3506C5DF7F2C}" sibTransId="{92C4DC2C-8400-4FE6-8BD0-15D553B6D181}"/>
    <dgm:cxn modelId="{279C6BBD-8215-48D3-AD40-225F8968A1BB}" type="presOf" srcId="{827E3EF5-9C34-497A-B9EC-598C8883EA9B}" destId="{60AAF536-B167-40A7-84E3-C3139C742979}" srcOrd="0" destOrd="0" presId="urn:microsoft.com/office/officeart/2005/8/layout/orgChart1"/>
    <dgm:cxn modelId="{E34E5AC0-CABD-46EF-B351-8D5E513AE225}" srcId="{BD36B308-0E22-4151-BAFD-7E8BE4F8CFD8}" destId="{B17D7695-C6E0-4529-8502-D5A2A16D47E1}" srcOrd="1" destOrd="0" parTransId="{111C5A9C-CACB-4F6C-BE0B-2EB1860ADED8}" sibTransId="{FCB2CFDD-6B21-4F81-AA51-B04AE575A590}"/>
    <dgm:cxn modelId="{DF7EF7C0-346D-438D-8788-BF6FB0B85D57}" type="presOf" srcId="{827E3EF5-9C34-497A-B9EC-598C8883EA9B}" destId="{9EBAB293-BE93-46AC-A00A-0ED040DE0853}" srcOrd="1" destOrd="0" presId="urn:microsoft.com/office/officeart/2005/8/layout/orgChart1"/>
    <dgm:cxn modelId="{941814C2-72F3-430E-AEBC-86C52E98D977}" type="presOf" srcId="{085CDA37-F5A4-4C8D-AFE0-307D22C23835}" destId="{E843F365-D163-40C6-AE99-F9836AA03A3C}" srcOrd="0" destOrd="0" presId="urn:microsoft.com/office/officeart/2005/8/layout/orgChart1"/>
    <dgm:cxn modelId="{AC2640C6-5BBB-4756-A65B-2F4570628782}" type="presOf" srcId="{02BE1BA7-14EE-40C5-AC01-793AA49DAEBC}" destId="{6760A83B-0652-4C16-971A-508EAE2A9666}" srcOrd="0" destOrd="0" presId="urn:microsoft.com/office/officeart/2005/8/layout/orgChart1"/>
    <dgm:cxn modelId="{22E8F5C7-78CC-4872-97DB-3F247FBFA997}" type="presOf" srcId="{ADEFF0E5-FF41-43F9-A569-CABE5AA5D583}" destId="{776213C3-4A8C-4FEE-80F1-D653E4305E3F}" srcOrd="1" destOrd="0" presId="urn:microsoft.com/office/officeart/2005/8/layout/orgChart1"/>
    <dgm:cxn modelId="{C16B00C9-BD40-4EBD-81CD-532295C0AF23}" type="presOf" srcId="{6F38A481-FC7B-4C78-AC7B-DB0BADD92585}" destId="{0A6F9A08-4D95-47BC-B97E-4093B7B576F1}" srcOrd="1" destOrd="0" presId="urn:microsoft.com/office/officeart/2005/8/layout/orgChart1"/>
    <dgm:cxn modelId="{1B670DCC-64AB-418E-A0B1-599AF2F59B43}" srcId="{BD36B308-0E22-4151-BAFD-7E8BE4F8CFD8}" destId="{CF33D352-61B3-413A-9EDB-CCD7450172A4}" srcOrd="0" destOrd="0" parTransId="{02BE1BA7-14EE-40C5-AC01-793AA49DAEBC}" sibTransId="{415A194D-4E27-427A-BE3D-08951C79980C}"/>
    <dgm:cxn modelId="{9ED515CD-C5AE-4F8B-A873-C565B3C8E923}" type="presOf" srcId="{17BA1ADE-8DDC-4CAA-8FB7-1B07B5BF1036}" destId="{3C873EE7-80A5-4A7A-BE59-8354BBABA083}" srcOrd="0" destOrd="0" presId="urn:microsoft.com/office/officeart/2005/8/layout/orgChart1"/>
    <dgm:cxn modelId="{C21D19CF-5EE3-4BCE-8A32-2361D7BC85AD}" type="presOf" srcId="{A4E75329-FBAF-4F64-A759-245D880C45B7}" destId="{1D7241CC-33FB-40E2-A3C2-890B56B478FB}" srcOrd="0" destOrd="0" presId="urn:microsoft.com/office/officeart/2005/8/layout/orgChart1"/>
    <dgm:cxn modelId="{7DFEA5D1-1F77-47BB-9E8C-04AFF58C2F83}" type="presOf" srcId="{ADEFF0E5-FF41-43F9-A569-CABE5AA5D583}" destId="{3F1E0DC9-0754-4AB2-94DE-CAE23EBA2E49}" srcOrd="0" destOrd="0" presId="urn:microsoft.com/office/officeart/2005/8/layout/orgChart1"/>
    <dgm:cxn modelId="{DF67CDD4-A22D-4464-BD38-0580D21CDA80}" type="presOf" srcId="{B17D7695-C6E0-4529-8502-D5A2A16D47E1}" destId="{821140AC-B096-49E8-9468-D1B47C3D151D}" srcOrd="0" destOrd="0" presId="urn:microsoft.com/office/officeart/2005/8/layout/orgChart1"/>
    <dgm:cxn modelId="{4ABB42D5-1159-49E4-9B98-3939575A6EA7}" srcId="{278EF67B-46F8-4021-B9A2-A26B19E93209}" destId="{023559E0-01C3-4E67-960E-B47F81D81C2D}" srcOrd="1" destOrd="0" parTransId="{085CDA37-F5A4-4C8D-AFE0-307D22C23835}" sibTransId="{3D9F9FB6-5FED-41AE-AD1C-22527506EA09}"/>
    <dgm:cxn modelId="{CCED4CD5-5B8E-4F0A-B04B-679267E7B023}" srcId="{6F38A481-FC7B-4C78-AC7B-DB0BADD92585}" destId="{9DB0F514-B8F9-4E8F-8B51-6B1D4313078E}" srcOrd="4" destOrd="0" parTransId="{72FF9115-DC35-412D-8941-C199931577EF}" sibTransId="{E93353FE-60E3-4E05-9E07-F964519D8A51}"/>
    <dgm:cxn modelId="{F4B358DA-0C6F-4ACE-A5D9-304DC516C59D}" type="presOf" srcId="{4937C877-CEB5-4527-BAFC-1AB22D8DD3E3}" destId="{AD03D5D3-0488-4A03-B6B1-B44E2148FD95}" srcOrd="0" destOrd="0" presId="urn:microsoft.com/office/officeart/2005/8/layout/orgChart1"/>
    <dgm:cxn modelId="{589E20DE-E6B5-40C0-BB1A-DD2C40399FA8}" type="presOf" srcId="{A4A9E209-0A9F-4116-84F4-D2F7FD362B7E}" destId="{FF9FBB51-ACCF-4FB5-BB73-369E410B551F}" srcOrd="0" destOrd="0" presId="urn:microsoft.com/office/officeart/2005/8/layout/orgChart1"/>
    <dgm:cxn modelId="{06A214DF-46B9-4A31-BA3C-519AF11C5CE2}" type="presOf" srcId="{20ED51C1-8FFF-4F5D-BC47-51E2A795D79F}" destId="{F4843939-8B97-4D6B-8B8F-D2B332F0E812}" srcOrd="0" destOrd="0" presId="urn:microsoft.com/office/officeart/2005/8/layout/orgChart1"/>
    <dgm:cxn modelId="{C3F4A6E0-D004-430E-AE5D-DD82EF31A417}" type="presOf" srcId="{72FF9115-DC35-412D-8941-C199931577EF}" destId="{90D8198C-91DD-465E-83C1-2CCA0A759779}" srcOrd="0" destOrd="0" presId="urn:microsoft.com/office/officeart/2005/8/layout/orgChart1"/>
    <dgm:cxn modelId="{5598A9F7-02A7-45C2-9242-B8970B566830}" srcId="{218E7959-9FF4-4FEE-8A8E-91055ED126FD}" destId="{278EF67B-46F8-4021-B9A2-A26B19E93209}" srcOrd="2" destOrd="0" parTransId="{510C3753-3E94-4D99-B2BC-A207D851E037}" sibTransId="{C9DE5ECE-0936-43FE-A727-C54D1B982FC6}"/>
    <dgm:cxn modelId="{F706B7FC-2253-49D3-9F19-9A899307316D}" type="presOf" srcId="{BD36B308-0E22-4151-BAFD-7E8BE4F8CFD8}" destId="{DC82751C-4E76-468C-8181-72AB6C3062E1}" srcOrd="0" destOrd="0" presId="urn:microsoft.com/office/officeart/2005/8/layout/orgChart1"/>
    <dgm:cxn modelId="{7B302B44-D762-4D63-A94D-8A70FB4A116C}" type="presParOf" srcId="{C04D90C0-ADFC-4609-B43E-CFAFA3123E55}" destId="{4D4B7174-4589-442C-897B-CC0917F5B757}" srcOrd="0" destOrd="0" presId="urn:microsoft.com/office/officeart/2005/8/layout/orgChart1"/>
    <dgm:cxn modelId="{F36DFC15-BD70-46E4-BE93-5B0DEDA41A12}" type="presParOf" srcId="{4D4B7174-4589-442C-897B-CC0917F5B757}" destId="{7D306698-55BC-4282-85CF-A293927BE715}" srcOrd="0" destOrd="0" presId="urn:microsoft.com/office/officeart/2005/8/layout/orgChart1"/>
    <dgm:cxn modelId="{F5476227-F44F-42F0-8236-6D73EF96D070}" type="presParOf" srcId="{7D306698-55BC-4282-85CF-A293927BE715}" destId="{5F84F981-1006-46F9-BEF2-EE16F3F74BF2}" srcOrd="0" destOrd="0" presId="urn:microsoft.com/office/officeart/2005/8/layout/orgChart1"/>
    <dgm:cxn modelId="{DAAFBB4A-ECE4-4F1A-B1A2-8BF0F73A6670}" type="presParOf" srcId="{7D306698-55BC-4282-85CF-A293927BE715}" destId="{1C75EC3F-50D6-4E76-8B8D-D16ACF86F334}" srcOrd="1" destOrd="0" presId="urn:microsoft.com/office/officeart/2005/8/layout/orgChart1"/>
    <dgm:cxn modelId="{3382F138-9451-43A3-BBDC-ECFFFB9E939E}" type="presParOf" srcId="{4D4B7174-4589-442C-897B-CC0917F5B757}" destId="{C187014C-B436-48A8-9F0F-D023A0AFC8A7}" srcOrd="1" destOrd="0" presId="urn:microsoft.com/office/officeart/2005/8/layout/orgChart1"/>
    <dgm:cxn modelId="{DE9F52E9-94DF-433D-922A-F5F8D3035B43}" type="presParOf" srcId="{C187014C-B436-48A8-9F0F-D023A0AFC8A7}" destId="{FA8C6C6E-AD60-4036-A11D-B36FF7C32FB5}" srcOrd="0" destOrd="0" presId="urn:microsoft.com/office/officeart/2005/8/layout/orgChart1"/>
    <dgm:cxn modelId="{6226EE33-E320-402E-9687-CB44788F7D41}" type="presParOf" srcId="{C187014C-B436-48A8-9F0F-D023A0AFC8A7}" destId="{F0091C68-51A4-442A-A5A8-205D341B4B10}" srcOrd="1" destOrd="0" presId="urn:microsoft.com/office/officeart/2005/8/layout/orgChart1"/>
    <dgm:cxn modelId="{786F30FE-B031-4D71-A852-4B72EB73BA0C}" type="presParOf" srcId="{F0091C68-51A4-442A-A5A8-205D341B4B10}" destId="{85EA27C6-C9DC-45D5-A35A-490DB053260D}" srcOrd="0" destOrd="0" presId="urn:microsoft.com/office/officeart/2005/8/layout/orgChart1"/>
    <dgm:cxn modelId="{53E32198-2555-4533-9B02-42212CB495A5}" type="presParOf" srcId="{85EA27C6-C9DC-45D5-A35A-490DB053260D}" destId="{17A9246C-5E13-4722-BCAD-EBB7E36D6051}" srcOrd="0" destOrd="0" presId="urn:microsoft.com/office/officeart/2005/8/layout/orgChart1"/>
    <dgm:cxn modelId="{358EA433-245B-4E85-8270-AFBECD927563}" type="presParOf" srcId="{85EA27C6-C9DC-45D5-A35A-490DB053260D}" destId="{0A6F9A08-4D95-47BC-B97E-4093B7B576F1}" srcOrd="1" destOrd="0" presId="urn:microsoft.com/office/officeart/2005/8/layout/orgChart1"/>
    <dgm:cxn modelId="{20989C60-E774-47E1-8D52-3005D6A1101E}" type="presParOf" srcId="{F0091C68-51A4-442A-A5A8-205D341B4B10}" destId="{71AFC7AB-5C30-403C-B1EA-AB7AE4C268E1}" srcOrd="1" destOrd="0" presId="urn:microsoft.com/office/officeart/2005/8/layout/orgChart1"/>
    <dgm:cxn modelId="{F5A60310-A909-4653-95F0-68CDE2F440E3}" type="presParOf" srcId="{71AFC7AB-5C30-403C-B1EA-AB7AE4C268E1}" destId="{5A1AF10E-1424-4169-85B7-9093BF35B5FF}" srcOrd="0" destOrd="0" presId="urn:microsoft.com/office/officeart/2005/8/layout/orgChart1"/>
    <dgm:cxn modelId="{78407DA6-5C2C-4013-9E8F-D2A041AC4F73}" type="presParOf" srcId="{71AFC7AB-5C30-403C-B1EA-AB7AE4C268E1}" destId="{952907C7-54F8-4CFC-AD91-A8BED471FF1A}" srcOrd="1" destOrd="0" presId="urn:microsoft.com/office/officeart/2005/8/layout/orgChart1"/>
    <dgm:cxn modelId="{4F728F56-8836-480D-AC1A-7F8B3631AB68}" type="presParOf" srcId="{952907C7-54F8-4CFC-AD91-A8BED471FF1A}" destId="{8B8B747A-471B-4BD3-BEC7-89CB4DC4EC9A}" srcOrd="0" destOrd="0" presId="urn:microsoft.com/office/officeart/2005/8/layout/orgChart1"/>
    <dgm:cxn modelId="{B6417F03-D487-47ED-9854-61993FEC5859}" type="presParOf" srcId="{8B8B747A-471B-4BD3-BEC7-89CB4DC4EC9A}" destId="{3C873EE7-80A5-4A7A-BE59-8354BBABA083}" srcOrd="0" destOrd="0" presId="urn:microsoft.com/office/officeart/2005/8/layout/orgChart1"/>
    <dgm:cxn modelId="{1B638080-634B-48E5-8F68-43BC4372F973}" type="presParOf" srcId="{8B8B747A-471B-4BD3-BEC7-89CB4DC4EC9A}" destId="{0F441021-99C3-478B-AA55-275A5CD5DA07}" srcOrd="1" destOrd="0" presId="urn:microsoft.com/office/officeart/2005/8/layout/orgChart1"/>
    <dgm:cxn modelId="{B30DACA7-61FE-400C-8088-7BE751A3C067}" type="presParOf" srcId="{952907C7-54F8-4CFC-AD91-A8BED471FF1A}" destId="{963AC2A6-EFE0-4A7B-9A66-623E3BEEF18C}" srcOrd="1" destOrd="0" presId="urn:microsoft.com/office/officeart/2005/8/layout/orgChart1"/>
    <dgm:cxn modelId="{8E9D890F-451C-4371-87EE-202745D682DE}" type="presParOf" srcId="{952907C7-54F8-4CFC-AD91-A8BED471FF1A}" destId="{86B651FE-9882-488A-831C-A126224FB001}" srcOrd="2" destOrd="0" presId="urn:microsoft.com/office/officeart/2005/8/layout/orgChart1"/>
    <dgm:cxn modelId="{49D36C16-B57D-4D37-BB86-5A3674AF1894}" type="presParOf" srcId="{71AFC7AB-5C30-403C-B1EA-AB7AE4C268E1}" destId="{37A7CDBD-1619-4DB4-90E3-56DA1B86A2B7}" srcOrd="2" destOrd="0" presId="urn:microsoft.com/office/officeart/2005/8/layout/orgChart1"/>
    <dgm:cxn modelId="{6A6E6E29-5CC4-4845-B8D2-A802C3B6F5FB}" type="presParOf" srcId="{71AFC7AB-5C30-403C-B1EA-AB7AE4C268E1}" destId="{189622D4-07E2-4258-A042-E54030CEF6EE}" srcOrd="3" destOrd="0" presId="urn:microsoft.com/office/officeart/2005/8/layout/orgChart1"/>
    <dgm:cxn modelId="{44F09A5B-D534-40E9-B73E-EE4B927609A0}" type="presParOf" srcId="{189622D4-07E2-4258-A042-E54030CEF6EE}" destId="{9FABBBCD-4F0D-42A3-96E3-E859E859458C}" srcOrd="0" destOrd="0" presId="urn:microsoft.com/office/officeart/2005/8/layout/orgChart1"/>
    <dgm:cxn modelId="{92FD7493-FFBC-4FD9-A53E-CD838BE057CD}" type="presParOf" srcId="{9FABBBCD-4F0D-42A3-96E3-E859E859458C}" destId="{F4843939-8B97-4D6B-8B8F-D2B332F0E812}" srcOrd="0" destOrd="0" presId="urn:microsoft.com/office/officeart/2005/8/layout/orgChart1"/>
    <dgm:cxn modelId="{A3F5A28D-18A9-492F-AC59-5AA38DE0A3FA}" type="presParOf" srcId="{9FABBBCD-4F0D-42A3-96E3-E859E859458C}" destId="{D8208BFE-7E66-4C10-9280-B986626BC4FE}" srcOrd="1" destOrd="0" presId="urn:microsoft.com/office/officeart/2005/8/layout/orgChart1"/>
    <dgm:cxn modelId="{B01D35CD-7040-40B5-93B0-B7397A03C99C}" type="presParOf" srcId="{189622D4-07E2-4258-A042-E54030CEF6EE}" destId="{522D175E-6750-406D-AB4F-35CEA661B25E}" srcOrd="1" destOrd="0" presId="urn:microsoft.com/office/officeart/2005/8/layout/orgChart1"/>
    <dgm:cxn modelId="{DDEC7186-B6FC-43FB-A4B7-FFF359B680BF}" type="presParOf" srcId="{189622D4-07E2-4258-A042-E54030CEF6EE}" destId="{0E115E5A-FD3C-4B9A-8B8C-24BA3CEBDF2C}" srcOrd="2" destOrd="0" presId="urn:microsoft.com/office/officeart/2005/8/layout/orgChart1"/>
    <dgm:cxn modelId="{80994722-CC47-426C-AC65-85C16E2CB2E6}" type="presParOf" srcId="{71AFC7AB-5C30-403C-B1EA-AB7AE4C268E1}" destId="{1D7241CC-33FB-40E2-A3C2-890B56B478FB}" srcOrd="4" destOrd="0" presId="urn:microsoft.com/office/officeart/2005/8/layout/orgChart1"/>
    <dgm:cxn modelId="{60B459AF-500C-4072-BBD9-F56931A86FC1}" type="presParOf" srcId="{71AFC7AB-5C30-403C-B1EA-AB7AE4C268E1}" destId="{F937BE2C-FA04-460E-B3BC-A12FEE2FF59C}" srcOrd="5" destOrd="0" presId="urn:microsoft.com/office/officeart/2005/8/layout/orgChart1"/>
    <dgm:cxn modelId="{85A72F36-1740-45D0-9163-CE7C7417B791}" type="presParOf" srcId="{F937BE2C-FA04-460E-B3BC-A12FEE2FF59C}" destId="{EF446A2A-0B8F-44C5-A380-9437EF395F21}" srcOrd="0" destOrd="0" presId="urn:microsoft.com/office/officeart/2005/8/layout/orgChart1"/>
    <dgm:cxn modelId="{ACBA65A3-115E-448C-B525-1FB42160F099}" type="presParOf" srcId="{EF446A2A-0B8F-44C5-A380-9437EF395F21}" destId="{42AD35F0-0FF3-4D16-A950-973FE30FDDC0}" srcOrd="0" destOrd="0" presId="urn:microsoft.com/office/officeart/2005/8/layout/orgChart1"/>
    <dgm:cxn modelId="{22D3F63F-A387-4A13-A9AF-1E2C2B2F278A}" type="presParOf" srcId="{EF446A2A-0B8F-44C5-A380-9437EF395F21}" destId="{EFCFA51F-7072-43AC-886C-96C1C9EE2C78}" srcOrd="1" destOrd="0" presId="urn:microsoft.com/office/officeart/2005/8/layout/orgChart1"/>
    <dgm:cxn modelId="{634863EB-CDD2-48B7-818A-17562B7E3CA5}" type="presParOf" srcId="{F937BE2C-FA04-460E-B3BC-A12FEE2FF59C}" destId="{96C4C7F5-EE09-4E5E-A4A8-536AEB10079B}" srcOrd="1" destOrd="0" presId="urn:microsoft.com/office/officeart/2005/8/layout/orgChart1"/>
    <dgm:cxn modelId="{E42AEBF4-CA87-4FB4-AD42-5BFE28FAB11D}" type="presParOf" srcId="{F937BE2C-FA04-460E-B3BC-A12FEE2FF59C}" destId="{166B9C18-9DA9-43F0-89A7-CD03D5D319E2}" srcOrd="2" destOrd="0" presId="urn:microsoft.com/office/officeart/2005/8/layout/orgChart1"/>
    <dgm:cxn modelId="{D2C34F53-1D71-4858-ACBC-D7BB5853362D}" type="presParOf" srcId="{71AFC7AB-5C30-403C-B1EA-AB7AE4C268E1}" destId="{81B67F26-0703-4957-871A-B0431A75EB86}" srcOrd="6" destOrd="0" presId="urn:microsoft.com/office/officeart/2005/8/layout/orgChart1"/>
    <dgm:cxn modelId="{D6F2D622-827A-4726-8849-C8C2F88AD65F}" type="presParOf" srcId="{71AFC7AB-5C30-403C-B1EA-AB7AE4C268E1}" destId="{AA785DB7-B47A-46F1-8FCE-A92CC3C95495}" srcOrd="7" destOrd="0" presId="urn:microsoft.com/office/officeart/2005/8/layout/orgChart1"/>
    <dgm:cxn modelId="{6F561377-82F1-4DA3-AAEB-81BB04DF99B9}" type="presParOf" srcId="{AA785DB7-B47A-46F1-8FCE-A92CC3C95495}" destId="{B459A2F7-3FCD-498E-B822-A99B7801F414}" srcOrd="0" destOrd="0" presId="urn:microsoft.com/office/officeart/2005/8/layout/orgChart1"/>
    <dgm:cxn modelId="{4648B3B6-4AEF-42A9-95E0-CCDA01257CFE}" type="presParOf" srcId="{B459A2F7-3FCD-498E-B822-A99B7801F414}" destId="{3B70DAA3-DA75-478D-A877-0571AF69528E}" srcOrd="0" destOrd="0" presId="urn:microsoft.com/office/officeart/2005/8/layout/orgChart1"/>
    <dgm:cxn modelId="{085BDC94-0FCB-49BB-ACFB-62DCBD10BB53}" type="presParOf" srcId="{B459A2F7-3FCD-498E-B822-A99B7801F414}" destId="{ACCE5E07-1695-4AE3-BD8C-4C17BBE991AB}" srcOrd="1" destOrd="0" presId="urn:microsoft.com/office/officeart/2005/8/layout/orgChart1"/>
    <dgm:cxn modelId="{00E9A982-C10B-42B8-B0E6-151961C968AC}" type="presParOf" srcId="{AA785DB7-B47A-46F1-8FCE-A92CC3C95495}" destId="{A10FAC9D-FB3E-4032-8AF5-F9A2701BACBB}" srcOrd="1" destOrd="0" presId="urn:microsoft.com/office/officeart/2005/8/layout/orgChart1"/>
    <dgm:cxn modelId="{1D5FECD5-DE4A-4DBA-AAE5-E33AF9786257}" type="presParOf" srcId="{AA785DB7-B47A-46F1-8FCE-A92CC3C95495}" destId="{9453414B-7C00-4F24-AEE8-A3C90C358108}" srcOrd="2" destOrd="0" presId="urn:microsoft.com/office/officeart/2005/8/layout/orgChart1"/>
    <dgm:cxn modelId="{35F03A6D-6919-4DB7-BCB3-1409E111AB30}" type="presParOf" srcId="{71AFC7AB-5C30-403C-B1EA-AB7AE4C268E1}" destId="{90D8198C-91DD-465E-83C1-2CCA0A759779}" srcOrd="8" destOrd="0" presId="urn:microsoft.com/office/officeart/2005/8/layout/orgChart1"/>
    <dgm:cxn modelId="{D00189B3-1D50-43A7-B3EC-61CE74F52DF1}" type="presParOf" srcId="{71AFC7AB-5C30-403C-B1EA-AB7AE4C268E1}" destId="{43D8B97D-3AEC-4E48-A7BE-41CE54B50223}" srcOrd="9" destOrd="0" presId="urn:microsoft.com/office/officeart/2005/8/layout/orgChart1"/>
    <dgm:cxn modelId="{E8ECDB47-79C5-4058-BC3D-1BCCCB8E0A46}" type="presParOf" srcId="{43D8B97D-3AEC-4E48-A7BE-41CE54B50223}" destId="{BC3331BC-2F3A-4622-B804-0A66C60C5155}" srcOrd="0" destOrd="0" presId="urn:microsoft.com/office/officeart/2005/8/layout/orgChart1"/>
    <dgm:cxn modelId="{5E384853-562D-4E7A-A932-307A15A51394}" type="presParOf" srcId="{BC3331BC-2F3A-4622-B804-0A66C60C5155}" destId="{DB8CE71A-A384-440B-8ED2-7764BFCCB14B}" srcOrd="0" destOrd="0" presId="urn:microsoft.com/office/officeart/2005/8/layout/orgChart1"/>
    <dgm:cxn modelId="{6249FCFB-F538-47D9-A3EB-0FD7188627E7}" type="presParOf" srcId="{BC3331BC-2F3A-4622-B804-0A66C60C5155}" destId="{84257AA9-3B99-4E70-A0AD-D0D650C8F45D}" srcOrd="1" destOrd="0" presId="urn:microsoft.com/office/officeart/2005/8/layout/orgChart1"/>
    <dgm:cxn modelId="{7048D5E2-0C0E-4602-AA4A-4A42A5C72F1D}" type="presParOf" srcId="{43D8B97D-3AEC-4E48-A7BE-41CE54B50223}" destId="{5A6AD8BB-1F2A-4383-89CF-07E5CEC1789F}" srcOrd="1" destOrd="0" presId="urn:microsoft.com/office/officeart/2005/8/layout/orgChart1"/>
    <dgm:cxn modelId="{EB61D007-D724-4B03-9A4A-C04CFAA24E40}" type="presParOf" srcId="{43D8B97D-3AEC-4E48-A7BE-41CE54B50223}" destId="{F878AB82-C322-495F-9F8B-BE468C1C172A}" srcOrd="2" destOrd="0" presId="urn:microsoft.com/office/officeart/2005/8/layout/orgChart1"/>
    <dgm:cxn modelId="{C339594E-DF76-4784-9120-131096BEE777}" type="presParOf" srcId="{F0091C68-51A4-442A-A5A8-205D341B4B10}" destId="{C137202B-255A-4AE3-BF0D-6FF924A1CB6F}" srcOrd="2" destOrd="0" presId="urn:microsoft.com/office/officeart/2005/8/layout/orgChart1"/>
    <dgm:cxn modelId="{72E5785E-A2F1-4982-A96F-5A46776E0506}" type="presParOf" srcId="{C187014C-B436-48A8-9F0F-D023A0AFC8A7}" destId="{C42BADE7-90EB-4B5B-9A68-6CB74AFAF4A3}" srcOrd="2" destOrd="0" presId="urn:microsoft.com/office/officeart/2005/8/layout/orgChart1"/>
    <dgm:cxn modelId="{E73DE682-F775-4C11-8CFA-4F5F2BD9622C}" type="presParOf" srcId="{C187014C-B436-48A8-9F0F-D023A0AFC8A7}" destId="{978E21E0-F829-4592-A116-10BD09EF97BF}" srcOrd="3" destOrd="0" presId="urn:microsoft.com/office/officeart/2005/8/layout/orgChart1"/>
    <dgm:cxn modelId="{8DB45002-C6B9-466F-BD4C-8074BAF1F777}" type="presParOf" srcId="{978E21E0-F829-4592-A116-10BD09EF97BF}" destId="{DED35598-7989-4A30-A24E-AD4941B8B9AE}" srcOrd="0" destOrd="0" presId="urn:microsoft.com/office/officeart/2005/8/layout/orgChart1"/>
    <dgm:cxn modelId="{DAAD027C-B2A4-4457-984E-8FA0EA6DAAB2}" type="presParOf" srcId="{DED35598-7989-4A30-A24E-AD4941B8B9AE}" destId="{DC82751C-4E76-468C-8181-72AB6C3062E1}" srcOrd="0" destOrd="0" presId="urn:microsoft.com/office/officeart/2005/8/layout/orgChart1"/>
    <dgm:cxn modelId="{A6E21DC7-AD08-4B91-8D8A-0CA66307CB47}" type="presParOf" srcId="{DED35598-7989-4A30-A24E-AD4941B8B9AE}" destId="{330026D9-F162-4CC2-8BEC-B2F21E8963FA}" srcOrd="1" destOrd="0" presId="urn:microsoft.com/office/officeart/2005/8/layout/orgChart1"/>
    <dgm:cxn modelId="{AB79AA4C-C0B3-48FE-A697-359D31236F07}" type="presParOf" srcId="{978E21E0-F829-4592-A116-10BD09EF97BF}" destId="{35688571-A817-4DD0-AD87-7988BDB6D768}" srcOrd="1" destOrd="0" presId="urn:microsoft.com/office/officeart/2005/8/layout/orgChart1"/>
    <dgm:cxn modelId="{AB95EFE8-5B06-4657-A978-2D2A63100710}" type="presParOf" srcId="{35688571-A817-4DD0-AD87-7988BDB6D768}" destId="{6760A83B-0652-4C16-971A-508EAE2A9666}" srcOrd="0" destOrd="0" presId="urn:microsoft.com/office/officeart/2005/8/layout/orgChart1"/>
    <dgm:cxn modelId="{62A06630-AF2F-448A-B0B3-DC2A46375A3C}" type="presParOf" srcId="{35688571-A817-4DD0-AD87-7988BDB6D768}" destId="{9AC45CFC-6FDE-4E84-B29E-13ECC564E31D}" srcOrd="1" destOrd="0" presId="urn:microsoft.com/office/officeart/2005/8/layout/orgChart1"/>
    <dgm:cxn modelId="{22877525-3BB2-4A95-94A8-100CF0CB481F}" type="presParOf" srcId="{9AC45CFC-6FDE-4E84-B29E-13ECC564E31D}" destId="{359BDD8A-3884-4D37-B173-6A6D82199421}" srcOrd="0" destOrd="0" presId="urn:microsoft.com/office/officeart/2005/8/layout/orgChart1"/>
    <dgm:cxn modelId="{2CA8C172-DB42-41DE-8076-D4A085CE5DDD}" type="presParOf" srcId="{359BDD8A-3884-4D37-B173-6A6D82199421}" destId="{E7B89555-8ACF-48B9-9E62-17332B64804A}" srcOrd="0" destOrd="0" presId="urn:microsoft.com/office/officeart/2005/8/layout/orgChart1"/>
    <dgm:cxn modelId="{80686D02-4B2D-42CE-BA14-4A0F8396FA02}" type="presParOf" srcId="{359BDD8A-3884-4D37-B173-6A6D82199421}" destId="{B7014359-F235-4BDF-AEFD-09F63AF882EE}" srcOrd="1" destOrd="0" presId="urn:microsoft.com/office/officeart/2005/8/layout/orgChart1"/>
    <dgm:cxn modelId="{C082D6C0-FD21-4D89-94A7-83FA4D2ABCFD}" type="presParOf" srcId="{9AC45CFC-6FDE-4E84-B29E-13ECC564E31D}" destId="{2A449869-4463-4656-AD05-10F76935128C}" srcOrd="1" destOrd="0" presId="urn:microsoft.com/office/officeart/2005/8/layout/orgChart1"/>
    <dgm:cxn modelId="{5FC95F99-4AE1-4A6D-862D-7A74F516CE4A}" type="presParOf" srcId="{9AC45CFC-6FDE-4E84-B29E-13ECC564E31D}" destId="{AC8E4D14-9633-4909-AED3-DEAB54E52E41}" srcOrd="2" destOrd="0" presId="urn:microsoft.com/office/officeart/2005/8/layout/orgChart1"/>
    <dgm:cxn modelId="{3F3A4D96-A220-43C9-B101-0AFDB37DB8F6}" type="presParOf" srcId="{35688571-A817-4DD0-AD87-7988BDB6D768}" destId="{0C80AA63-101E-4F94-A334-131EFAB15A97}" srcOrd="2" destOrd="0" presId="urn:microsoft.com/office/officeart/2005/8/layout/orgChart1"/>
    <dgm:cxn modelId="{92ED833D-E505-4DB1-AF21-0DB555C82301}" type="presParOf" srcId="{35688571-A817-4DD0-AD87-7988BDB6D768}" destId="{D9457C0B-BAA7-447A-A580-39612A3D9F64}" srcOrd="3" destOrd="0" presId="urn:microsoft.com/office/officeart/2005/8/layout/orgChart1"/>
    <dgm:cxn modelId="{AC100F80-AAAD-4D1F-9BBE-E649E1B1BF45}" type="presParOf" srcId="{D9457C0B-BAA7-447A-A580-39612A3D9F64}" destId="{44604EEC-E446-4708-95B4-C1999715B727}" srcOrd="0" destOrd="0" presId="urn:microsoft.com/office/officeart/2005/8/layout/orgChart1"/>
    <dgm:cxn modelId="{5F1E205D-798A-4D2C-8898-FABFEEDA3B53}" type="presParOf" srcId="{44604EEC-E446-4708-95B4-C1999715B727}" destId="{821140AC-B096-49E8-9468-D1B47C3D151D}" srcOrd="0" destOrd="0" presId="urn:microsoft.com/office/officeart/2005/8/layout/orgChart1"/>
    <dgm:cxn modelId="{188B29F8-8EA1-4CDB-9CE4-2B215FD0787C}" type="presParOf" srcId="{44604EEC-E446-4708-95B4-C1999715B727}" destId="{C48042AF-BBF9-4ECA-954A-4B2FB7F0E8AB}" srcOrd="1" destOrd="0" presId="urn:microsoft.com/office/officeart/2005/8/layout/orgChart1"/>
    <dgm:cxn modelId="{64CF2D6B-BF40-4F66-84AD-EDA54A55D819}" type="presParOf" srcId="{D9457C0B-BAA7-447A-A580-39612A3D9F64}" destId="{A7BFB095-F581-40F7-BDC5-6DE680C03FD7}" srcOrd="1" destOrd="0" presId="urn:microsoft.com/office/officeart/2005/8/layout/orgChart1"/>
    <dgm:cxn modelId="{08D41593-386A-487F-A88A-140E620AB8A4}" type="presParOf" srcId="{D9457C0B-BAA7-447A-A580-39612A3D9F64}" destId="{9D958EBF-56C8-4D8E-B14F-75AFE070121F}" srcOrd="2" destOrd="0" presId="urn:microsoft.com/office/officeart/2005/8/layout/orgChart1"/>
    <dgm:cxn modelId="{4E56B915-55E7-4631-ACB2-608C1FFC1AF0}" type="presParOf" srcId="{35688571-A817-4DD0-AD87-7988BDB6D768}" destId="{7D0C7A98-C62C-4E54-A9F4-8524D7468C25}" srcOrd="4" destOrd="0" presId="urn:microsoft.com/office/officeart/2005/8/layout/orgChart1"/>
    <dgm:cxn modelId="{6DE4972B-79A9-4B3D-B455-92A7A5186D12}" type="presParOf" srcId="{35688571-A817-4DD0-AD87-7988BDB6D768}" destId="{9FAB9B55-CD1D-4E58-9FDF-9EB6E30ADD46}" srcOrd="5" destOrd="0" presId="urn:microsoft.com/office/officeart/2005/8/layout/orgChart1"/>
    <dgm:cxn modelId="{6C3B608F-4F01-45EF-A20C-187A18D0E039}" type="presParOf" srcId="{9FAB9B55-CD1D-4E58-9FDF-9EB6E30ADD46}" destId="{8EDCE6F7-8EC1-4189-9608-4EA2671668F7}" srcOrd="0" destOrd="0" presId="urn:microsoft.com/office/officeart/2005/8/layout/orgChart1"/>
    <dgm:cxn modelId="{F0A3ADA3-1099-404A-BF90-3FE828766256}" type="presParOf" srcId="{8EDCE6F7-8EC1-4189-9608-4EA2671668F7}" destId="{9657D099-5E78-4C25-86BE-89FFD6782A74}" srcOrd="0" destOrd="0" presId="urn:microsoft.com/office/officeart/2005/8/layout/orgChart1"/>
    <dgm:cxn modelId="{01D9A2F8-1322-4FA0-B8CA-F280C4C2AE9C}" type="presParOf" srcId="{8EDCE6F7-8EC1-4189-9608-4EA2671668F7}" destId="{3437D0D2-2253-4F3A-AF4D-15636711BBBC}" srcOrd="1" destOrd="0" presId="urn:microsoft.com/office/officeart/2005/8/layout/orgChart1"/>
    <dgm:cxn modelId="{B998D49D-DB56-4772-8A35-574A048C503B}" type="presParOf" srcId="{9FAB9B55-CD1D-4E58-9FDF-9EB6E30ADD46}" destId="{8DC7E142-7837-4C1B-B8EF-2D3A303C665A}" srcOrd="1" destOrd="0" presId="urn:microsoft.com/office/officeart/2005/8/layout/orgChart1"/>
    <dgm:cxn modelId="{D18CCEC4-C27F-4ED1-9E4A-F068DBFDF625}" type="presParOf" srcId="{9FAB9B55-CD1D-4E58-9FDF-9EB6E30ADD46}" destId="{291151E6-5A9C-4953-9F71-C791BBEFF8AF}" srcOrd="2" destOrd="0" presId="urn:microsoft.com/office/officeart/2005/8/layout/orgChart1"/>
    <dgm:cxn modelId="{6F6C37B2-042D-4DDF-BF95-F8CFD01461C9}" type="presParOf" srcId="{35688571-A817-4DD0-AD87-7988BDB6D768}" destId="{FF9FBB51-ACCF-4FB5-BB73-369E410B551F}" srcOrd="6" destOrd="0" presId="urn:microsoft.com/office/officeart/2005/8/layout/orgChart1"/>
    <dgm:cxn modelId="{5C4F5A9C-344E-4345-972E-DD6D246D7214}" type="presParOf" srcId="{35688571-A817-4DD0-AD87-7988BDB6D768}" destId="{0023B546-6A91-4426-B4F9-6BF726344410}" srcOrd="7" destOrd="0" presId="urn:microsoft.com/office/officeart/2005/8/layout/orgChart1"/>
    <dgm:cxn modelId="{B5701B27-9564-4318-B752-BCA2EAE14B18}" type="presParOf" srcId="{0023B546-6A91-4426-B4F9-6BF726344410}" destId="{343C5785-0803-48AF-AC48-4DFE74A7B5AF}" srcOrd="0" destOrd="0" presId="urn:microsoft.com/office/officeart/2005/8/layout/orgChart1"/>
    <dgm:cxn modelId="{E2C79289-4341-492C-91A6-9EE08310B90D}" type="presParOf" srcId="{343C5785-0803-48AF-AC48-4DFE74A7B5AF}" destId="{F8183327-DCF8-4F91-9816-C99957E4595A}" srcOrd="0" destOrd="0" presId="urn:microsoft.com/office/officeart/2005/8/layout/orgChart1"/>
    <dgm:cxn modelId="{25EDACA2-A16A-4B7F-9154-BCEDB95C6302}" type="presParOf" srcId="{343C5785-0803-48AF-AC48-4DFE74A7B5AF}" destId="{FD97AE06-C1BF-4866-ABE6-B8438C72C938}" srcOrd="1" destOrd="0" presId="urn:microsoft.com/office/officeart/2005/8/layout/orgChart1"/>
    <dgm:cxn modelId="{C53B42D4-A471-4652-80B1-07DA65DE8AD4}" type="presParOf" srcId="{0023B546-6A91-4426-B4F9-6BF726344410}" destId="{6B81C706-DDF8-41BE-B07D-E627DFA63675}" srcOrd="1" destOrd="0" presId="urn:microsoft.com/office/officeart/2005/8/layout/orgChart1"/>
    <dgm:cxn modelId="{D0A7F7C0-A399-4CC3-9003-3531969A49B4}" type="presParOf" srcId="{0023B546-6A91-4426-B4F9-6BF726344410}" destId="{4EC32BC4-0F98-4380-8418-CC9610AD22BF}" srcOrd="2" destOrd="0" presId="urn:microsoft.com/office/officeart/2005/8/layout/orgChart1"/>
    <dgm:cxn modelId="{B6984D7A-AF1E-4AC4-BF8D-BA208495CC9D}" type="presParOf" srcId="{978E21E0-F829-4592-A116-10BD09EF97BF}" destId="{33FCE5B3-AAEC-4A1D-B407-00CD6DDCE8F2}" srcOrd="2" destOrd="0" presId="urn:microsoft.com/office/officeart/2005/8/layout/orgChart1"/>
    <dgm:cxn modelId="{972FF7CA-6BE6-4407-B985-4ACA239646F2}" type="presParOf" srcId="{C187014C-B436-48A8-9F0F-D023A0AFC8A7}" destId="{000CDFA1-151C-40BA-BCEA-0F66EEAFF3C5}" srcOrd="4" destOrd="0" presId="urn:microsoft.com/office/officeart/2005/8/layout/orgChart1"/>
    <dgm:cxn modelId="{D6AF5401-06B1-478B-B0F9-01D5DAA224A2}" type="presParOf" srcId="{C187014C-B436-48A8-9F0F-D023A0AFC8A7}" destId="{CCF35727-78D7-4153-BEEC-2787CDB87D6D}" srcOrd="5" destOrd="0" presId="urn:microsoft.com/office/officeart/2005/8/layout/orgChart1"/>
    <dgm:cxn modelId="{FB824DD3-92E6-40A4-AB90-520A7024086D}" type="presParOf" srcId="{CCF35727-78D7-4153-BEEC-2787CDB87D6D}" destId="{5F2CF268-01C5-4158-8B46-E243D780A64A}" srcOrd="0" destOrd="0" presId="urn:microsoft.com/office/officeart/2005/8/layout/orgChart1"/>
    <dgm:cxn modelId="{F09571E6-4634-4ED2-8B94-FE7DACD88AFD}" type="presParOf" srcId="{5F2CF268-01C5-4158-8B46-E243D780A64A}" destId="{F92B36DE-DBF9-4D29-8C6F-CB823CA563D5}" srcOrd="0" destOrd="0" presId="urn:microsoft.com/office/officeart/2005/8/layout/orgChart1"/>
    <dgm:cxn modelId="{7CCF7218-8A38-404B-AB07-3129B74995B1}" type="presParOf" srcId="{5F2CF268-01C5-4158-8B46-E243D780A64A}" destId="{776263D4-8D66-41F1-9895-B021156869E8}" srcOrd="1" destOrd="0" presId="urn:microsoft.com/office/officeart/2005/8/layout/orgChart1"/>
    <dgm:cxn modelId="{1C1567DC-094D-4963-8CF6-B421B220ED8F}" type="presParOf" srcId="{CCF35727-78D7-4153-BEEC-2787CDB87D6D}" destId="{1E9C51EC-94EC-4059-8DBB-5EA09C4006F6}" srcOrd="1" destOrd="0" presId="urn:microsoft.com/office/officeart/2005/8/layout/orgChart1"/>
    <dgm:cxn modelId="{F918EE33-11B2-434C-AD4F-F1FA75F80DEF}" type="presParOf" srcId="{1E9C51EC-94EC-4059-8DBB-5EA09C4006F6}" destId="{312A4D27-4EF7-42A9-99AE-E5005035BC42}" srcOrd="0" destOrd="0" presId="urn:microsoft.com/office/officeart/2005/8/layout/orgChart1"/>
    <dgm:cxn modelId="{4586F31D-C462-41AC-B490-0B88086FB7A9}" type="presParOf" srcId="{1E9C51EC-94EC-4059-8DBB-5EA09C4006F6}" destId="{093B1A07-3FFD-4C1F-A333-1059C8869443}" srcOrd="1" destOrd="0" presId="urn:microsoft.com/office/officeart/2005/8/layout/orgChart1"/>
    <dgm:cxn modelId="{0703FA5D-DD46-42D6-9A11-7915B78D4C93}" type="presParOf" srcId="{093B1A07-3FFD-4C1F-A333-1059C8869443}" destId="{9F958C52-158B-4315-BD10-51210FBC6FF1}" srcOrd="0" destOrd="0" presId="urn:microsoft.com/office/officeart/2005/8/layout/orgChart1"/>
    <dgm:cxn modelId="{8844989D-9B43-48C1-840F-0FD8559C6C33}" type="presParOf" srcId="{9F958C52-158B-4315-BD10-51210FBC6FF1}" destId="{AD03D5D3-0488-4A03-B6B1-B44E2148FD95}" srcOrd="0" destOrd="0" presId="urn:microsoft.com/office/officeart/2005/8/layout/orgChart1"/>
    <dgm:cxn modelId="{4E7E6384-57B8-4FCC-B1A3-B5184DBEA92D}" type="presParOf" srcId="{9F958C52-158B-4315-BD10-51210FBC6FF1}" destId="{A80DE74C-EC20-458C-AFDF-564EDD40860A}" srcOrd="1" destOrd="0" presId="urn:microsoft.com/office/officeart/2005/8/layout/orgChart1"/>
    <dgm:cxn modelId="{02531662-259C-48C1-BCB5-BC9D38A69C52}" type="presParOf" srcId="{093B1A07-3FFD-4C1F-A333-1059C8869443}" destId="{11065C56-5DF8-4E10-A3A6-3FC1A2E4A046}" srcOrd="1" destOrd="0" presId="urn:microsoft.com/office/officeart/2005/8/layout/orgChart1"/>
    <dgm:cxn modelId="{46BD6E05-21FD-42E4-AD08-DE1F0BA48C5A}" type="presParOf" srcId="{093B1A07-3FFD-4C1F-A333-1059C8869443}" destId="{5C3F000E-D0A7-4EFD-8FB3-3DA8D396B81D}" srcOrd="2" destOrd="0" presId="urn:microsoft.com/office/officeart/2005/8/layout/orgChart1"/>
    <dgm:cxn modelId="{34B94327-8434-47B5-96A5-96A3F99DC9CE}" type="presParOf" srcId="{1E9C51EC-94EC-4059-8DBB-5EA09C4006F6}" destId="{E843F365-D163-40C6-AE99-F9836AA03A3C}" srcOrd="2" destOrd="0" presId="urn:microsoft.com/office/officeart/2005/8/layout/orgChart1"/>
    <dgm:cxn modelId="{55DFB9A5-0739-4677-A41F-B7BA97ECBAF2}" type="presParOf" srcId="{1E9C51EC-94EC-4059-8DBB-5EA09C4006F6}" destId="{2F0B2935-99DB-4B6C-B4C2-FD0BE998370B}" srcOrd="3" destOrd="0" presId="urn:microsoft.com/office/officeart/2005/8/layout/orgChart1"/>
    <dgm:cxn modelId="{13BE40F9-37DA-49D8-9B71-1EAC0B96256A}" type="presParOf" srcId="{2F0B2935-99DB-4B6C-B4C2-FD0BE998370B}" destId="{1F4DA1B0-E74D-4607-A2B6-214BADE89447}" srcOrd="0" destOrd="0" presId="urn:microsoft.com/office/officeart/2005/8/layout/orgChart1"/>
    <dgm:cxn modelId="{5B9A4012-EDC7-4747-A5C8-827D61916086}" type="presParOf" srcId="{1F4DA1B0-E74D-4607-A2B6-214BADE89447}" destId="{F8E6FF07-B36A-4BAD-B858-AB1B5561E3BD}" srcOrd="0" destOrd="0" presId="urn:microsoft.com/office/officeart/2005/8/layout/orgChart1"/>
    <dgm:cxn modelId="{2EF67678-41BE-4BE7-A29B-6C8F294AB6BA}" type="presParOf" srcId="{1F4DA1B0-E74D-4607-A2B6-214BADE89447}" destId="{E0A56BC4-9BE3-439D-912A-04609379A9F3}" srcOrd="1" destOrd="0" presId="urn:microsoft.com/office/officeart/2005/8/layout/orgChart1"/>
    <dgm:cxn modelId="{9A88A546-2B7E-4229-B6B0-5B0157322046}" type="presParOf" srcId="{2F0B2935-99DB-4B6C-B4C2-FD0BE998370B}" destId="{01059279-4497-47FA-A621-2D8CB109A651}" srcOrd="1" destOrd="0" presId="urn:microsoft.com/office/officeart/2005/8/layout/orgChart1"/>
    <dgm:cxn modelId="{8DB254D9-F171-4F44-B0EA-51F4E4FA1ED4}" type="presParOf" srcId="{2F0B2935-99DB-4B6C-B4C2-FD0BE998370B}" destId="{497960B4-F31F-492B-8FE3-F6A674F9A22A}" srcOrd="2" destOrd="0" presId="urn:microsoft.com/office/officeart/2005/8/layout/orgChart1"/>
    <dgm:cxn modelId="{C04F89E2-7A46-4F63-9A2B-0B9AF0C92F91}" type="presParOf" srcId="{1E9C51EC-94EC-4059-8DBB-5EA09C4006F6}" destId="{B672CE34-F1B5-4162-984F-652F4115EE88}" srcOrd="4" destOrd="0" presId="urn:microsoft.com/office/officeart/2005/8/layout/orgChart1"/>
    <dgm:cxn modelId="{91A84F4C-1CEE-441F-A1BD-0C50139E4B85}" type="presParOf" srcId="{1E9C51EC-94EC-4059-8DBB-5EA09C4006F6}" destId="{1059F825-D51C-439D-93A8-440220CB5049}" srcOrd="5" destOrd="0" presId="urn:microsoft.com/office/officeart/2005/8/layout/orgChart1"/>
    <dgm:cxn modelId="{0B4CBF6D-B74C-48DF-BF04-EE2953E863A4}" type="presParOf" srcId="{1059F825-D51C-439D-93A8-440220CB5049}" destId="{C053B3B6-4D0C-4B9B-8B67-1082BE7C5607}" srcOrd="0" destOrd="0" presId="urn:microsoft.com/office/officeart/2005/8/layout/orgChart1"/>
    <dgm:cxn modelId="{D5D8158F-BD3E-4E3E-A6A5-0696FCCE4948}" type="presParOf" srcId="{C053B3B6-4D0C-4B9B-8B67-1082BE7C5607}" destId="{3F1E0DC9-0754-4AB2-94DE-CAE23EBA2E49}" srcOrd="0" destOrd="0" presId="urn:microsoft.com/office/officeart/2005/8/layout/orgChart1"/>
    <dgm:cxn modelId="{EC5DECB9-5CB1-4A8B-88AE-4C68874D7176}" type="presParOf" srcId="{C053B3B6-4D0C-4B9B-8B67-1082BE7C5607}" destId="{776213C3-4A8C-4FEE-80F1-D653E4305E3F}" srcOrd="1" destOrd="0" presId="urn:microsoft.com/office/officeart/2005/8/layout/orgChart1"/>
    <dgm:cxn modelId="{6457FD9A-6E82-4544-81DF-B8BB9BF67D52}" type="presParOf" srcId="{1059F825-D51C-439D-93A8-440220CB5049}" destId="{3AA113B1-5747-4B5A-B5C5-DB46C7B41D23}" srcOrd="1" destOrd="0" presId="urn:microsoft.com/office/officeart/2005/8/layout/orgChart1"/>
    <dgm:cxn modelId="{B7F88A9B-575D-4D37-A65E-52DC679A7ADB}" type="presParOf" srcId="{1059F825-D51C-439D-93A8-440220CB5049}" destId="{C6C0F350-BCE7-4E95-A146-2F94F17477E9}" srcOrd="2" destOrd="0" presId="urn:microsoft.com/office/officeart/2005/8/layout/orgChart1"/>
    <dgm:cxn modelId="{AF97BC35-6606-4FA9-ACE4-C2CA010CB1CA}" type="presParOf" srcId="{1E9C51EC-94EC-4059-8DBB-5EA09C4006F6}" destId="{CA8F733C-AF3D-4469-95BD-D329B3A35CE6}" srcOrd="6" destOrd="0" presId="urn:microsoft.com/office/officeart/2005/8/layout/orgChart1"/>
    <dgm:cxn modelId="{E6D578EA-0FA1-45A7-BF51-8E4CB7A78487}" type="presParOf" srcId="{1E9C51EC-94EC-4059-8DBB-5EA09C4006F6}" destId="{C3E64DE7-E73D-477E-95B7-0F1D63A6D985}" srcOrd="7" destOrd="0" presId="urn:microsoft.com/office/officeart/2005/8/layout/orgChart1"/>
    <dgm:cxn modelId="{F66037A8-622A-4ADF-9AD0-010CA2C0A1E8}" type="presParOf" srcId="{C3E64DE7-E73D-477E-95B7-0F1D63A6D985}" destId="{72F5237C-1246-4134-8D92-FF7D0AC406E7}" srcOrd="0" destOrd="0" presId="urn:microsoft.com/office/officeart/2005/8/layout/orgChart1"/>
    <dgm:cxn modelId="{7D5B8423-3066-4F1B-9DE9-3EACFAF884A9}" type="presParOf" srcId="{72F5237C-1246-4134-8D92-FF7D0AC406E7}" destId="{60AAF536-B167-40A7-84E3-C3139C742979}" srcOrd="0" destOrd="0" presId="urn:microsoft.com/office/officeart/2005/8/layout/orgChart1"/>
    <dgm:cxn modelId="{9784C198-221E-4484-A9E4-48385808D46F}" type="presParOf" srcId="{72F5237C-1246-4134-8D92-FF7D0AC406E7}" destId="{9EBAB293-BE93-46AC-A00A-0ED040DE0853}" srcOrd="1" destOrd="0" presId="urn:microsoft.com/office/officeart/2005/8/layout/orgChart1"/>
    <dgm:cxn modelId="{146DC0F4-3158-4A81-ABF2-E600F9AABEDA}" type="presParOf" srcId="{C3E64DE7-E73D-477E-95B7-0F1D63A6D985}" destId="{3FCCCB8C-75FD-4DA7-8966-A7D2DB675C84}" srcOrd="1" destOrd="0" presId="urn:microsoft.com/office/officeart/2005/8/layout/orgChart1"/>
    <dgm:cxn modelId="{FC289CAA-ECF3-4027-9EB8-A19BFE5E90BF}" type="presParOf" srcId="{C3E64DE7-E73D-477E-95B7-0F1D63A6D985}" destId="{69460BF2-E7CA-4127-A86D-E5A02A207646}" srcOrd="2" destOrd="0" presId="urn:microsoft.com/office/officeart/2005/8/layout/orgChart1"/>
    <dgm:cxn modelId="{9DC4CC2D-7FC7-49D6-8113-F00F7ABD8D47}" type="presParOf" srcId="{CCF35727-78D7-4153-BEEC-2787CDB87D6D}" destId="{60AA2E95-F34B-456F-9488-CC8573E4CC1B}" srcOrd="2" destOrd="0" presId="urn:microsoft.com/office/officeart/2005/8/layout/orgChart1"/>
    <dgm:cxn modelId="{C2A878A3-DC53-42DB-9AE1-F521615572F0}" type="presParOf" srcId="{C187014C-B436-48A8-9F0F-D023A0AFC8A7}" destId="{885E9000-E221-41C8-922A-D4A2728B4368}" srcOrd="6" destOrd="0" presId="urn:microsoft.com/office/officeart/2005/8/layout/orgChart1"/>
    <dgm:cxn modelId="{26F23FF5-FA69-43FC-AA5C-1625C7CB0A91}" type="presParOf" srcId="{C187014C-B436-48A8-9F0F-D023A0AFC8A7}" destId="{0FA8804F-D581-4DC2-A3B4-3AE849718A55}" srcOrd="7" destOrd="0" presId="urn:microsoft.com/office/officeart/2005/8/layout/orgChart1"/>
    <dgm:cxn modelId="{D6EC1CD1-451B-4D94-96A8-01976460F31A}" type="presParOf" srcId="{0FA8804F-D581-4DC2-A3B4-3AE849718A55}" destId="{C859CBA9-1161-4533-A9EE-3BD0CCC122CD}" srcOrd="0" destOrd="0" presId="urn:microsoft.com/office/officeart/2005/8/layout/orgChart1"/>
    <dgm:cxn modelId="{F9686D6E-C46B-4DA6-BC23-6C0FD18C4A52}" type="presParOf" srcId="{C859CBA9-1161-4533-A9EE-3BD0CCC122CD}" destId="{2CEC58CA-8061-4AAF-879F-FD529FA72DAF}" srcOrd="0" destOrd="0" presId="urn:microsoft.com/office/officeart/2005/8/layout/orgChart1"/>
    <dgm:cxn modelId="{8C156C27-469F-4C02-B45C-410A6AF02126}" type="presParOf" srcId="{C859CBA9-1161-4533-A9EE-3BD0CCC122CD}" destId="{DB9837CD-FBAE-4C55-8B8B-CC9FC8528910}" srcOrd="1" destOrd="0" presId="urn:microsoft.com/office/officeart/2005/8/layout/orgChart1"/>
    <dgm:cxn modelId="{12F93060-1FC3-40A0-8F7F-38EF77A804BA}" type="presParOf" srcId="{0FA8804F-D581-4DC2-A3B4-3AE849718A55}" destId="{D3F37FCF-B4FF-4F40-A51A-0CCFDBB3DDB4}" srcOrd="1" destOrd="0" presId="urn:microsoft.com/office/officeart/2005/8/layout/orgChart1"/>
    <dgm:cxn modelId="{DD06C3C8-F520-4B10-A830-04203DD18D38}" type="presParOf" srcId="{0FA8804F-D581-4DC2-A3B4-3AE849718A55}" destId="{F607B32F-1223-4AEE-8987-A61B866499EA}" srcOrd="2" destOrd="0" presId="urn:microsoft.com/office/officeart/2005/8/layout/orgChart1"/>
    <dgm:cxn modelId="{309523BD-A0B7-44C1-8779-8F04A4B55B48}" type="presParOf" srcId="{C187014C-B436-48A8-9F0F-D023A0AFC8A7}" destId="{20848E67-ED2B-4769-A4EF-7979E19A5072}" srcOrd="8" destOrd="0" presId="urn:microsoft.com/office/officeart/2005/8/layout/orgChart1"/>
    <dgm:cxn modelId="{B7B51E00-D72E-400A-9922-B3DD9CCBA466}" type="presParOf" srcId="{C187014C-B436-48A8-9F0F-D023A0AFC8A7}" destId="{C07CFF55-F0E4-4170-B11F-F1EAB0ACCE0C}" srcOrd="9" destOrd="0" presId="urn:microsoft.com/office/officeart/2005/8/layout/orgChart1"/>
    <dgm:cxn modelId="{268519B1-6C00-4109-B66B-D04F8375AC0C}" type="presParOf" srcId="{C07CFF55-F0E4-4170-B11F-F1EAB0ACCE0C}" destId="{7562F01C-9DA8-4CE1-BEFF-E0A9860FFE1B}" srcOrd="0" destOrd="0" presId="urn:microsoft.com/office/officeart/2005/8/layout/orgChart1"/>
    <dgm:cxn modelId="{89417B64-10DD-4877-B595-B65D57B6C913}" type="presParOf" srcId="{7562F01C-9DA8-4CE1-BEFF-E0A9860FFE1B}" destId="{147B1C57-CCA7-4DC6-8E23-2A97B8FE7D2C}" srcOrd="0" destOrd="0" presId="urn:microsoft.com/office/officeart/2005/8/layout/orgChart1"/>
    <dgm:cxn modelId="{B1911898-ECB2-48DD-8888-5AAC2D56E0D2}" type="presParOf" srcId="{7562F01C-9DA8-4CE1-BEFF-E0A9860FFE1B}" destId="{2E1DD3D7-F8DF-4ADA-A93C-1EC9799733AA}" srcOrd="1" destOrd="0" presId="urn:microsoft.com/office/officeart/2005/8/layout/orgChart1"/>
    <dgm:cxn modelId="{53DF2E60-B2F0-4D78-8235-34B5AFEE68EA}" type="presParOf" srcId="{C07CFF55-F0E4-4170-B11F-F1EAB0ACCE0C}" destId="{5BFD2372-650E-4C73-B358-2508B377BCC8}" srcOrd="1" destOrd="0" presId="urn:microsoft.com/office/officeart/2005/8/layout/orgChart1"/>
    <dgm:cxn modelId="{A5334728-F78F-4DE1-ADCA-02AD6A362253}" type="presParOf" srcId="{C07CFF55-F0E4-4170-B11F-F1EAB0ACCE0C}" destId="{E84414A3-4977-4B22-890C-3D5895D1A797}" srcOrd="2" destOrd="0" presId="urn:microsoft.com/office/officeart/2005/8/layout/orgChart1"/>
    <dgm:cxn modelId="{3BEBCD33-52D9-4B33-B680-E5C7E8F0CA1C}" type="presParOf" srcId="{4D4B7174-4589-442C-897B-CC0917F5B757}" destId="{3D598D6F-C28F-4F1B-9660-11657B223D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77785-6510-4237-9B87-79EA34ED1E2A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8E7959-9FF4-4FEE-8A8E-91055ED126F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2B7F5F26-91C4-407A-81AF-E767B7D1CD35}" type="par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81EB2D2-2DCC-476D-A5B4-2E3ADC7FDC44}" type="sibTrans" cxnId="{34C10939-523A-41C0-9E02-098D17B00E82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F38A481-FC7B-4C78-AC7B-DB0BADD9258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F8A91B9-BC6D-4D12-A894-11F38E2EC859}" type="par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C7D9155-0B13-48DA-A140-0CFC2F2835D2}" type="sibTrans" cxnId="{85FE4749-9CA6-4C61-B74A-BF857697B64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D36B308-0E22-4151-BAFD-7E8BE4F8CFD8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F713634-5C9F-42D2-B385-A66CE052D000}" type="par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BF5195F-AD1E-426A-A654-08C024A62572}" type="sibTrans" cxnId="{A554226F-5A0F-49E0-B0DC-1F73330DBD2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78EF67B-46F8-4021-B9A2-A26B19E93209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10C3753-3E94-4D99-B2BC-A207D851E037}" type="par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9DE5ECE-0936-43FE-A727-C54D1B982FC6}" type="sibTrans" cxnId="{5598A9F7-02A7-45C2-9242-B8970B566830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7BA1ADE-8DDC-4CAA-8FB7-1B07B5BF1036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2BFF25D-68D6-4CA9-B6F9-BF4EB79BCC16}" type="par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1E1F3D2-35E5-4BFD-84EF-CADE455496F7}" type="sibTrans" cxnId="{52CC0DAF-A286-4E32-9CF3-449F2C329568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20ED51C1-8FFF-4F5D-BC47-51E2A795D79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FA2934EC-ADE7-4598-A1C6-5876070D98F5}" type="par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51C749D-FE28-45C2-99DA-D93BEFBCA63F}" type="sibTrans" cxnId="{17F3024F-8717-4138-BF67-D87C279C640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DF765904-92BA-48CE-8545-2E185E2E335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4E75329-FBAF-4F64-A759-245D880C45B7}" type="par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BC00ECA-2888-4639-9509-7206DA9052CA}" type="sibTrans" cxnId="{2D37EB9A-A252-4FB6-8F30-E52E35DFF57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CF33D352-61B3-413A-9EDB-CCD7450172A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BE1BA7-14EE-40C5-AC01-793AA49DAEBC}" type="par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15A194D-4E27-427A-BE3D-08951C79980C}" type="sibTrans" cxnId="{1B670DCC-64AB-418E-A0B1-599AF2F59B43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B17D7695-C6E0-4529-8502-D5A2A16D47E1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11C5A9C-CACB-4F6C-BE0B-2EB1860ADED8}" type="par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FCB2CFDD-6B21-4F81-AA51-B04AE575A590}" type="sibTrans" cxnId="{E34E5AC0-CABD-46EF-B351-8D5E513AE225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1C23874A-7B3C-44AA-9B46-0FCDEE844BD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2A9D5E6-A6F7-4A23-97A5-B5C44CA6D219}" type="par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BE748C5-5C2A-4550-BF35-EF0BC59BECC0}" type="sibTrans" cxnId="{89812249-1EAD-4A3C-A2F3-1D6A2182DABB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4937C877-CEB5-4527-BAFC-1AB22D8DD3E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46102148-9D94-4F5E-AC1E-3506C5DF7F2C}" type="par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92C4DC2C-8400-4FE6-8BD0-15D553B6D181}" type="sibTrans" cxnId="{750642BD-A317-4A13-8DE7-3628D0EF86FC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023559E0-01C3-4E67-960E-B47F81D81C2D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085CDA37-F5A4-4C8D-AFE0-307D22C23835}" type="par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3D9F9FB6-5FED-41AE-AD1C-22527506EA09}" type="sibTrans" cxnId="{4ABB42D5-1159-49E4-9B98-3939575A6EA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DEFF0E5-FF41-43F9-A569-CABE5AA5D5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A52E3680-2C32-4399-BB4C-52DEEEB55E51}" type="par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64FC954D-FFE3-4EDE-9BFC-7CBF37208B07}" type="sibTrans" cxnId="{9E7563B0-0E14-4F9E-A5FB-B2730485E68E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2325F20-2B7F-49BA-979D-3A317CC30C8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6860AED1-4969-4ECE-B7F4-EF6E892A5063}" type="par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A0899460-5EA2-4026-8660-759E0800F2C8}" type="sibTrans" cxnId="{712EC359-E3CA-4FFC-84C8-B50FFEB41BF7}">
      <dgm:prSet/>
      <dgm:spPr/>
      <dgm:t>
        <a:bodyPr/>
        <a:lstStyle/>
        <a:p>
          <a:endParaRPr lang="en-IN" sz="1200">
            <a:latin typeface="Times New Roman" pitchFamily="18" charset="0"/>
            <a:cs typeface="Times New Roman" pitchFamily="18" charset="0"/>
          </a:endParaRPr>
        </a:p>
      </dgm:t>
    </dgm:pt>
    <dgm:pt modelId="{5F66BBE0-7587-4E7E-8726-A8951B95C990}" type="asst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Common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922CD92E-76BF-4D5B-8A72-094F83ECE86D}" type="parTrans" cxnId="{22C775FD-0DB7-460D-B11C-B2B931064C47}">
      <dgm:prSet/>
      <dgm:spPr/>
      <dgm:t>
        <a:bodyPr/>
        <a:lstStyle/>
        <a:p>
          <a:endParaRPr lang="en-IN" sz="1200"/>
        </a:p>
      </dgm:t>
    </dgm:pt>
    <dgm:pt modelId="{3816791F-CF7F-4EA7-AE53-4933CACDE7AE}" type="sibTrans" cxnId="{22C775FD-0DB7-460D-B11C-B2B931064C47}">
      <dgm:prSet/>
      <dgm:spPr/>
      <dgm:t>
        <a:bodyPr/>
        <a:lstStyle/>
        <a:p>
          <a:endParaRPr lang="en-IN" sz="1200"/>
        </a:p>
      </dgm:t>
    </dgm:pt>
    <dgm:pt modelId="{2D60396F-E2AB-4DFF-BF26-73D702DE671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header.py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C8E69271-DA68-4A26-9F82-0F05F9613657}" type="parTrans" cxnId="{BA8885D2-16C2-4E40-9345-856BDCD56ADA}">
      <dgm:prSet/>
      <dgm:spPr/>
      <dgm:t>
        <a:bodyPr/>
        <a:lstStyle/>
        <a:p>
          <a:endParaRPr lang="en-IN" sz="1200"/>
        </a:p>
      </dgm:t>
    </dgm:pt>
    <dgm:pt modelId="{23C3C393-66DD-40FC-91E7-B48F4ED54142}" type="sibTrans" cxnId="{BA8885D2-16C2-4E40-9345-856BDCD56ADA}">
      <dgm:prSet/>
      <dgm:spPr/>
      <dgm:t>
        <a:bodyPr/>
        <a:lstStyle/>
        <a:p>
          <a:endParaRPr lang="en-IN" sz="1200"/>
        </a:p>
      </dgm:t>
    </dgm:pt>
    <dgm:pt modelId="{DDA09DEF-726B-48BB-B9B7-FD7990E740D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footer.py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A899055-78AE-4EEE-8264-5B024864BB1C}" type="parTrans" cxnId="{314FAEC7-B439-47D3-BCCB-6528F411F7E5}">
      <dgm:prSet/>
      <dgm:spPr/>
      <dgm:t>
        <a:bodyPr/>
        <a:lstStyle/>
        <a:p>
          <a:endParaRPr lang="en-IN" sz="1200"/>
        </a:p>
      </dgm:t>
    </dgm:pt>
    <dgm:pt modelId="{F740176D-C907-4EE9-9F00-00EC7B4950D2}" type="sibTrans" cxnId="{314FAEC7-B439-47D3-BCCB-6528F411F7E5}">
      <dgm:prSet/>
      <dgm:spPr/>
      <dgm:t>
        <a:bodyPr/>
        <a:lstStyle/>
        <a:p>
          <a:endParaRPr lang="en-IN" sz="1200"/>
        </a:p>
      </dgm:t>
    </dgm:pt>
    <dgm:pt modelId="{26E2F448-9D7E-4850-AA47-2F68CB1002B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5295A2DA-53CD-42B3-9416-BB0154D199E2}" type="parTrans" cxnId="{D811C120-D2C4-4F1F-B23B-02B6F8F4BE9C}">
      <dgm:prSet/>
      <dgm:spPr/>
      <dgm:t>
        <a:bodyPr/>
        <a:lstStyle/>
        <a:p>
          <a:endParaRPr lang="en-IN" sz="1200"/>
        </a:p>
      </dgm:t>
    </dgm:pt>
    <dgm:pt modelId="{359B1BE3-9A71-4A7E-B3FF-648128D6931E}" type="sibTrans" cxnId="{D811C120-D2C4-4F1F-B23B-02B6F8F4BE9C}">
      <dgm:prSet/>
      <dgm:spPr/>
      <dgm:t>
        <a:bodyPr/>
        <a:lstStyle/>
        <a:p>
          <a:endParaRPr lang="en-IN" sz="1200"/>
        </a:p>
      </dgm:t>
    </dgm:pt>
    <dgm:pt modelId="{2CFC0BE3-4E43-4736-946B-3D0BB8F9176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E4434F90-67F6-4144-9730-1B0F2D789A8C}" type="parTrans" cxnId="{B5730C01-E29E-40DF-9F1A-FEF5D4B74D67}">
      <dgm:prSet/>
      <dgm:spPr/>
      <dgm:t>
        <a:bodyPr/>
        <a:lstStyle/>
        <a:p>
          <a:endParaRPr lang="en-IN" sz="1200"/>
        </a:p>
      </dgm:t>
    </dgm:pt>
    <dgm:pt modelId="{7A6EEDDD-ED37-47DC-B7F1-4E4B05CC95C1}" type="sibTrans" cxnId="{B5730C01-E29E-40DF-9F1A-FEF5D4B74D67}">
      <dgm:prSet/>
      <dgm:spPr/>
      <dgm:t>
        <a:bodyPr/>
        <a:lstStyle/>
        <a:p>
          <a:endParaRPr lang="en-IN" sz="1200"/>
        </a:p>
      </dgm:t>
    </dgm:pt>
    <dgm:pt modelId="{EC841D08-39EC-4A1B-9E33-23831C33178B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1C478582-457A-4FB7-A421-524D488FF036}" type="parTrans" cxnId="{5E5FF1AF-A5CD-47BB-AED8-F61DFCDC7E6F}">
      <dgm:prSet/>
      <dgm:spPr/>
      <dgm:t>
        <a:bodyPr/>
        <a:lstStyle/>
        <a:p>
          <a:endParaRPr lang="en-IN" sz="1200"/>
        </a:p>
      </dgm:t>
    </dgm:pt>
    <dgm:pt modelId="{9249E83C-0C98-4E29-9FD3-0C4C0AE3D005}" type="sibTrans" cxnId="{5E5FF1AF-A5CD-47BB-AED8-F61DFCDC7E6F}">
      <dgm:prSet/>
      <dgm:spPr/>
      <dgm:t>
        <a:bodyPr/>
        <a:lstStyle/>
        <a:p>
          <a:endParaRPr lang="en-IN" sz="1200"/>
        </a:p>
      </dgm:t>
    </dgm:pt>
    <dgm:pt modelId="{E0160A94-2272-4C51-B19A-C0B00D696647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dirty="0">
            <a:latin typeface="Times New Roman" pitchFamily="18" charset="0"/>
            <a:cs typeface="Times New Roman" pitchFamily="18" charset="0"/>
          </a:endParaRPr>
        </a:p>
      </dgm:t>
    </dgm:pt>
    <dgm:pt modelId="{307A9D40-F191-4946-973E-8CE76582B744}" type="parTrans" cxnId="{3B4A8AAB-AD2E-42D4-A21E-0D4BF6C12CB7}">
      <dgm:prSet/>
      <dgm:spPr/>
      <dgm:t>
        <a:bodyPr/>
        <a:lstStyle/>
        <a:p>
          <a:endParaRPr lang="en-IN" sz="1200"/>
        </a:p>
      </dgm:t>
    </dgm:pt>
    <dgm:pt modelId="{5296B58C-C380-47BF-A6C7-9C586A1C6BB2}" type="sibTrans" cxnId="{3B4A8AAB-AD2E-42D4-A21E-0D4BF6C12CB7}">
      <dgm:prSet/>
      <dgm:spPr/>
      <dgm:t>
        <a:bodyPr/>
        <a:lstStyle/>
        <a:p>
          <a:endParaRPr lang="en-IN" sz="1200"/>
        </a:p>
      </dgm:t>
    </dgm:pt>
    <dgm:pt modelId="{157147E7-96B9-4F5D-98D8-4F15EAAF655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dirty="0">
            <a:latin typeface="Times New Roman" pitchFamily="18" charset="0"/>
            <a:cs typeface="Times New Roman" pitchFamily="18" charset="0"/>
          </a:endParaRPr>
        </a:p>
      </dgm:t>
    </dgm:pt>
    <dgm:pt modelId="{9CA8D4EF-8C60-4B79-9DAD-E9E1BF165D70}" type="parTrans" cxnId="{07AEC8D6-F10C-4F22-84BA-8DEFC721FEFB}">
      <dgm:prSet/>
      <dgm:spPr/>
      <dgm:t>
        <a:bodyPr/>
        <a:lstStyle/>
        <a:p>
          <a:endParaRPr lang="en-IN" sz="1200"/>
        </a:p>
      </dgm:t>
    </dgm:pt>
    <dgm:pt modelId="{14EB070F-8838-456E-9EC4-E51045E599FE}" type="sibTrans" cxnId="{07AEC8D6-F10C-4F22-84BA-8DEFC721FEFB}">
      <dgm:prSet/>
      <dgm:spPr/>
      <dgm:t>
        <a:bodyPr/>
        <a:lstStyle/>
        <a:p>
          <a:endParaRPr lang="en-IN" sz="1200"/>
        </a:p>
      </dgm:t>
    </dgm:pt>
    <dgm:pt modelId="{F0EA1456-A844-41BF-961E-4F9F9286EE03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dirty="0">
            <a:latin typeface="Times New Roman" pitchFamily="18" charset="0"/>
            <a:cs typeface="Times New Roman" pitchFamily="18" charset="0"/>
          </a:endParaRPr>
        </a:p>
      </dgm:t>
    </dgm:pt>
    <dgm:pt modelId="{3DF0D5B6-81A6-4CD4-B14D-06A2D22A256A}" type="parTrans" cxnId="{8C2C6340-C7D5-4BC5-91B2-38A659A04064}">
      <dgm:prSet/>
      <dgm:spPr/>
      <dgm:t>
        <a:bodyPr/>
        <a:lstStyle/>
        <a:p>
          <a:endParaRPr lang="en-IN"/>
        </a:p>
      </dgm:t>
    </dgm:pt>
    <dgm:pt modelId="{711AEA7A-D168-4D28-B280-19DA56DECD96}" type="sibTrans" cxnId="{8C2C6340-C7D5-4BC5-91B2-38A659A04064}">
      <dgm:prSet/>
      <dgm:spPr/>
      <dgm:t>
        <a:bodyPr/>
        <a:lstStyle/>
        <a:p>
          <a:endParaRPr lang="en-IN"/>
        </a:p>
      </dgm:t>
    </dgm:pt>
    <dgm:pt modelId="{C04D90C0-ADFC-4609-B43E-CFAFA3123E55}" type="pres">
      <dgm:prSet presAssocID="{FBA77785-6510-4237-9B87-79EA34ED1E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4B7174-4589-442C-897B-CC0917F5B757}" type="pres">
      <dgm:prSet presAssocID="{218E7959-9FF4-4FEE-8A8E-91055ED126FD}" presName="hierRoot1" presStyleCnt="0">
        <dgm:presLayoutVars>
          <dgm:hierBranch val="init"/>
        </dgm:presLayoutVars>
      </dgm:prSet>
      <dgm:spPr/>
    </dgm:pt>
    <dgm:pt modelId="{7D306698-55BC-4282-85CF-A293927BE715}" type="pres">
      <dgm:prSet presAssocID="{218E7959-9FF4-4FEE-8A8E-91055ED126FD}" presName="rootComposite1" presStyleCnt="0"/>
      <dgm:spPr/>
    </dgm:pt>
    <dgm:pt modelId="{5F84F981-1006-46F9-BEF2-EE16F3F74BF2}" type="pres">
      <dgm:prSet presAssocID="{218E7959-9FF4-4FEE-8A8E-91055ED126FD}" presName="rootText1" presStyleLbl="node0" presStyleIdx="0" presStyleCnt="1">
        <dgm:presLayoutVars>
          <dgm:chPref val="3"/>
        </dgm:presLayoutVars>
      </dgm:prSet>
      <dgm:spPr/>
    </dgm:pt>
    <dgm:pt modelId="{1C75EC3F-50D6-4E76-8B8D-D16ACF86F334}" type="pres">
      <dgm:prSet presAssocID="{218E7959-9FF4-4FEE-8A8E-91055ED126FD}" presName="rootConnector1" presStyleLbl="node1" presStyleIdx="0" presStyleCnt="0"/>
      <dgm:spPr/>
    </dgm:pt>
    <dgm:pt modelId="{C187014C-B436-48A8-9F0F-D023A0AFC8A7}" type="pres">
      <dgm:prSet presAssocID="{218E7959-9FF4-4FEE-8A8E-91055ED126FD}" presName="hierChild2" presStyleCnt="0"/>
      <dgm:spPr/>
    </dgm:pt>
    <dgm:pt modelId="{FA8C6C6E-AD60-4036-A11D-B36FF7C32FB5}" type="pres">
      <dgm:prSet presAssocID="{4F8A91B9-BC6D-4D12-A894-11F38E2EC859}" presName="Name37" presStyleLbl="parChTrans1D2" presStyleIdx="0" presStyleCnt="5"/>
      <dgm:spPr/>
    </dgm:pt>
    <dgm:pt modelId="{F0091C68-51A4-442A-A5A8-205D341B4B10}" type="pres">
      <dgm:prSet presAssocID="{6F38A481-FC7B-4C78-AC7B-DB0BADD92585}" presName="hierRoot2" presStyleCnt="0">
        <dgm:presLayoutVars>
          <dgm:hierBranch val="init"/>
        </dgm:presLayoutVars>
      </dgm:prSet>
      <dgm:spPr/>
    </dgm:pt>
    <dgm:pt modelId="{85EA27C6-C9DC-45D5-A35A-490DB053260D}" type="pres">
      <dgm:prSet presAssocID="{6F38A481-FC7B-4C78-AC7B-DB0BADD92585}" presName="rootComposite" presStyleCnt="0"/>
      <dgm:spPr/>
    </dgm:pt>
    <dgm:pt modelId="{17A9246C-5E13-4722-BCAD-EBB7E36D6051}" type="pres">
      <dgm:prSet presAssocID="{6F38A481-FC7B-4C78-AC7B-DB0BADD92585}" presName="rootText" presStyleLbl="node2" presStyleIdx="0" presStyleCnt="5">
        <dgm:presLayoutVars>
          <dgm:chPref val="3"/>
        </dgm:presLayoutVars>
      </dgm:prSet>
      <dgm:spPr/>
    </dgm:pt>
    <dgm:pt modelId="{0A6F9A08-4D95-47BC-B97E-4093B7B576F1}" type="pres">
      <dgm:prSet presAssocID="{6F38A481-FC7B-4C78-AC7B-DB0BADD92585}" presName="rootConnector" presStyleLbl="node2" presStyleIdx="0" presStyleCnt="5"/>
      <dgm:spPr/>
    </dgm:pt>
    <dgm:pt modelId="{71AFC7AB-5C30-403C-B1EA-AB7AE4C268E1}" type="pres">
      <dgm:prSet presAssocID="{6F38A481-FC7B-4C78-AC7B-DB0BADD92585}" presName="hierChild4" presStyleCnt="0"/>
      <dgm:spPr/>
    </dgm:pt>
    <dgm:pt modelId="{5A1AF10E-1424-4169-85B7-9093BF35B5FF}" type="pres">
      <dgm:prSet presAssocID="{F2BFF25D-68D6-4CA9-B6F9-BF4EB79BCC16}" presName="Name37" presStyleLbl="parChTrans1D3" presStyleIdx="0" presStyleCnt="14"/>
      <dgm:spPr/>
    </dgm:pt>
    <dgm:pt modelId="{952907C7-54F8-4CFC-AD91-A8BED471FF1A}" type="pres">
      <dgm:prSet presAssocID="{17BA1ADE-8DDC-4CAA-8FB7-1B07B5BF1036}" presName="hierRoot2" presStyleCnt="0">
        <dgm:presLayoutVars>
          <dgm:hierBranch val="init"/>
        </dgm:presLayoutVars>
      </dgm:prSet>
      <dgm:spPr/>
    </dgm:pt>
    <dgm:pt modelId="{8B8B747A-471B-4BD3-BEC7-89CB4DC4EC9A}" type="pres">
      <dgm:prSet presAssocID="{17BA1ADE-8DDC-4CAA-8FB7-1B07B5BF1036}" presName="rootComposite" presStyleCnt="0"/>
      <dgm:spPr/>
    </dgm:pt>
    <dgm:pt modelId="{3C873EE7-80A5-4A7A-BE59-8354BBABA083}" type="pres">
      <dgm:prSet presAssocID="{17BA1ADE-8DDC-4CAA-8FB7-1B07B5BF1036}" presName="rootText" presStyleLbl="node3" presStyleIdx="0" presStyleCnt="13">
        <dgm:presLayoutVars>
          <dgm:chPref val="3"/>
        </dgm:presLayoutVars>
      </dgm:prSet>
      <dgm:spPr/>
    </dgm:pt>
    <dgm:pt modelId="{0F441021-99C3-478B-AA55-275A5CD5DA07}" type="pres">
      <dgm:prSet presAssocID="{17BA1ADE-8DDC-4CAA-8FB7-1B07B5BF1036}" presName="rootConnector" presStyleLbl="node3" presStyleIdx="0" presStyleCnt="13"/>
      <dgm:spPr/>
    </dgm:pt>
    <dgm:pt modelId="{963AC2A6-EFE0-4A7B-9A66-623E3BEEF18C}" type="pres">
      <dgm:prSet presAssocID="{17BA1ADE-8DDC-4CAA-8FB7-1B07B5BF1036}" presName="hierChild4" presStyleCnt="0"/>
      <dgm:spPr/>
    </dgm:pt>
    <dgm:pt modelId="{86B651FE-9882-488A-831C-A126224FB001}" type="pres">
      <dgm:prSet presAssocID="{17BA1ADE-8DDC-4CAA-8FB7-1B07B5BF1036}" presName="hierChild5" presStyleCnt="0"/>
      <dgm:spPr/>
    </dgm:pt>
    <dgm:pt modelId="{37A7CDBD-1619-4DB4-90E3-56DA1B86A2B7}" type="pres">
      <dgm:prSet presAssocID="{FA2934EC-ADE7-4598-A1C6-5876070D98F5}" presName="Name37" presStyleLbl="parChTrans1D3" presStyleIdx="1" presStyleCnt="14"/>
      <dgm:spPr/>
    </dgm:pt>
    <dgm:pt modelId="{189622D4-07E2-4258-A042-E54030CEF6EE}" type="pres">
      <dgm:prSet presAssocID="{20ED51C1-8FFF-4F5D-BC47-51E2A795D79F}" presName="hierRoot2" presStyleCnt="0">
        <dgm:presLayoutVars>
          <dgm:hierBranch val="init"/>
        </dgm:presLayoutVars>
      </dgm:prSet>
      <dgm:spPr/>
    </dgm:pt>
    <dgm:pt modelId="{9FABBBCD-4F0D-42A3-96E3-E859E859458C}" type="pres">
      <dgm:prSet presAssocID="{20ED51C1-8FFF-4F5D-BC47-51E2A795D79F}" presName="rootComposite" presStyleCnt="0"/>
      <dgm:spPr/>
    </dgm:pt>
    <dgm:pt modelId="{F4843939-8B97-4D6B-8B8F-D2B332F0E812}" type="pres">
      <dgm:prSet presAssocID="{20ED51C1-8FFF-4F5D-BC47-51E2A795D79F}" presName="rootText" presStyleLbl="node3" presStyleIdx="1" presStyleCnt="13">
        <dgm:presLayoutVars>
          <dgm:chPref val="3"/>
        </dgm:presLayoutVars>
      </dgm:prSet>
      <dgm:spPr/>
    </dgm:pt>
    <dgm:pt modelId="{D8208BFE-7E66-4C10-9280-B986626BC4FE}" type="pres">
      <dgm:prSet presAssocID="{20ED51C1-8FFF-4F5D-BC47-51E2A795D79F}" presName="rootConnector" presStyleLbl="node3" presStyleIdx="1" presStyleCnt="13"/>
      <dgm:spPr/>
    </dgm:pt>
    <dgm:pt modelId="{522D175E-6750-406D-AB4F-35CEA661B25E}" type="pres">
      <dgm:prSet presAssocID="{20ED51C1-8FFF-4F5D-BC47-51E2A795D79F}" presName="hierChild4" presStyleCnt="0"/>
      <dgm:spPr/>
    </dgm:pt>
    <dgm:pt modelId="{0E115E5A-FD3C-4B9A-8B8C-24BA3CEBDF2C}" type="pres">
      <dgm:prSet presAssocID="{20ED51C1-8FFF-4F5D-BC47-51E2A795D79F}" presName="hierChild5" presStyleCnt="0"/>
      <dgm:spPr/>
    </dgm:pt>
    <dgm:pt modelId="{1D7241CC-33FB-40E2-A3C2-890B56B478FB}" type="pres">
      <dgm:prSet presAssocID="{A4E75329-FBAF-4F64-A759-245D880C45B7}" presName="Name37" presStyleLbl="parChTrans1D3" presStyleIdx="2" presStyleCnt="14"/>
      <dgm:spPr/>
    </dgm:pt>
    <dgm:pt modelId="{F937BE2C-FA04-460E-B3BC-A12FEE2FF59C}" type="pres">
      <dgm:prSet presAssocID="{DF765904-92BA-48CE-8545-2E185E2E3357}" presName="hierRoot2" presStyleCnt="0">
        <dgm:presLayoutVars>
          <dgm:hierBranch val="init"/>
        </dgm:presLayoutVars>
      </dgm:prSet>
      <dgm:spPr/>
    </dgm:pt>
    <dgm:pt modelId="{EF446A2A-0B8F-44C5-A380-9437EF395F21}" type="pres">
      <dgm:prSet presAssocID="{DF765904-92BA-48CE-8545-2E185E2E3357}" presName="rootComposite" presStyleCnt="0"/>
      <dgm:spPr/>
    </dgm:pt>
    <dgm:pt modelId="{42AD35F0-0FF3-4D16-A950-973FE30FDDC0}" type="pres">
      <dgm:prSet presAssocID="{DF765904-92BA-48CE-8545-2E185E2E3357}" presName="rootText" presStyleLbl="node3" presStyleIdx="2" presStyleCnt="13">
        <dgm:presLayoutVars>
          <dgm:chPref val="3"/>
        </dgm:presLayoutVars>
      </dgm:prSet>
      <dgm:spPr/>
    </dgm:pt>
    <dgm:pt modelId="{EFCFA51F-7072-43AC-886C-96C1C9EE2C78}" type="pres">
      <dgm:prSet presAssocID="{DF765904-92BA-48CE-8545-2E185E2E3357}" presName="rootConnector" presStyleLbl="node3" presStyleIdx="2" presStyleCnt="13"/>
      <dgm:spPr/>
    </dgm:pt>
    <dgm:pt modelId="{96C4C7F5-EE09-4E5E-A4A8-536AEB10079B}" type="pres">
      <dgm:prSet presAssocID="{DF765904-92BA-48CE-8545-2E185E2E3357}" presName="hierChild4" presStyleCnt="0"/>
      <dgm:spPr/>
    </dgm:pt>
    <dgm:pt modelId="{166B9C18-9DA9-43F0-89A7-CD03D5D319E2}" type="pres">
      <dgm:prSet presAssocID="{DF765904-92BA-48CE-8545-2E185E2E3357}" presName="hierChild5" presStyleCnt="0"/>
      <dgm:spPr/>
    </dgm:pt>
    <dgm:pt modelId="{81B67F26-0703-4957-871A-B0431A75EB86}" type="pres">
      <dgm:prSet presAssocID="{6860AED1-4969-4ECE-B7F4-EF6E892A5063}" presName="Name37" presStyleLbl="parChTrans1D3" presStyleIdx="3" presStyleCnt="14"/>
      <dgm:spPr/>
    </dgm:pt>
    <dgm:pt modelId="{AA785DB7-B47A-46F1-8FCE-A92CC3C95495}" type="pres">
      <dgm:prSet presAssocID="{52325F20-2B7F-49BA-979D-3A317CC30C83}" presName="hierRoot2" presStyleCnt="0">
        <dgm:presLayoutVars>
          <dgm:hierBranch val="init"/>
        </dgm:presLayoutVars>
      </dgm:prSet>
      <dgm:spPr/>
    </dgm:pt>
    <dgm:pt modelId="{B459A2F7-3FCD-498E-B822-A99B7801F414}" type="pres">
      <dgm:prSet presAssocID="{52325F20-2B7F-49BA-979D-3A317CC30C83}" presName="rootComposite" presStyleCnt="0"/>
      <dgm:spPr/>
    </dgm:pt>
    <dgm:pt modelId="{3B70DAA3-DA75-478D-A877-0571AF69528E}" type="pres">
      <dgm:prSet presAssocID="{52325F20-2B7F-49BA-979D-3A317CC30C83}" presName="rootText" presStyleLbl="node3" presStyleIdx="3" presStyleCnt="13">
        <dgm:presLayoutVars>
          <dgm:chPref val="3"/>
        </dgm:presLayoutVars>
      </dgm:prSet>
      <dgm:spPr/>
    </dgm:pt>
    <dgm:pt modelId="{ACCE5E07-1695-4AE3-BD8C-4C17BBE991AB}" type="pres">
      <dgm:prSet presAssocID="{52325F20-2B7F-49BA-979D-3A317CC30C83}" presName="rootConnector" presStyleLbl="node3" presStyleIdx="3" presStyleCnt="13"/>
      <dgm:spPr/>
    </dgm:pt>
    <dgm:pt modelId="{A10FAC9D-FB3E-4032-8AF5-F9A2701BACBB}" type="pres">
      <dgm:prSet presAssocID="{52325F20-2B7F-49BA-979D-3A317CC30C83}" presName="hierChild4" presStyleCnt="0"/>
      <dgm:spPr/>
    </dgm:pt>
    <dgm:pt modelId="{9453414B-7C00-4F24-AEE8-A3C90C358108}" type="pres">
      <dgm:prSet presAssocID="{52325F20-2B7F-49BA-979D-3A317CC30C83}" presName="hierChild5" presStyleCnt="0"/>
      <dgm:spPr/>
    </dgm:pt>
    <dgm:pt modelId="{C7B78254-C8F9-44F3-AD0E-92DF55A3FC22}" type="pres">
      <dgm:prSet presAssocID="{E4434F90-67F6-4144-9730-1B0F2D789A8C}" presName="Name37" presStyleLbl="parChTrans1D3" presStyleIdx="4" presStyleCnt="14"/>
      <dgm:spPr/>
    </dgm:pt>
    <dgm:pt modelId="{16D9A210-063D-4C69-AB02-DCE9570F959D}" type="pres">
      <dgm:prSet presAssocID="{2CFC0BE3-4E43-4736-946B-3D0BB8F9176E}" presName="hierRoot2" presStyleCnt="0">
        <dgm:presLayoutVars>
          <dgm:hierBranch val="init"/>
        </dgm:presLayoutVars>
      </dgm:prSet>
      <dgm:spPr/>
    </dgm:pt>
    <dgm:pt modelId="{BCC40D27-9888-4C20-ABE5-96AF216D7E6B}" type="pres">
      <dgm:prSet presAssocID="{2CFC0BE3-4E43-4736-946B-3D0BB8F9176E}" presName="rootComposite" presStyleCnt="0"/>
      <dgm:spPr/>
    </dgm:pt>
    <dgm:pt modelId="{4EF22D65-33E4-4670-9B2B-10A6DFD23BDF}" type="pres">
      <dgm:prSet presAssocID="{2CFC0BE3-4E43-4736-946B-3D0BB8F9176E}" presName="rootText" presStyleLbl="node3" presStyleIdx="4" presStyleCnt="13">
        <dgm:presLayoutVars>
          <dgm:chPref val="3"/>
        </dgm:presLayoutVars>
      </dgm:prSet>
      <dgm:spPr/>
    </dgm:pt>
    <dgm:pt modelId="{1D26A64C-140E-4C5F-B1F2-6715BFFAD7AB}" type="pres">
      <dgm:prSet presAssocID="{2CFC0BE3-4E43-4736-946B-3D0BB8F9176E}" presName="rootConnector" presStyleLbl="node3" presStyleIdx="4" presStyleCnt="13"/>
      <dgm:spPr/>
    </dgm:pt>
    <dgm:pt modelId="{EB54C3B1-CD27-40AA-ADF3-271E82B3A7BD}" type="pres">
      <dgm:prSet presAssocID="{2CFC0BE3-4E43-4736-946B-3D0BB8F9176E}" presName="hierChild4" presStyleCnt="0"/>
      <dgm:spPr/>
    </dgm:pt>
    <dgm:pt modelId="{FD85AE1D-BED8-45EB-9D59-9E15882BD13D}" type="pres">
      <dgm:prSet presAssocID="{2CFC0BE3-4E43-4736-946B-3D0BB8F9176E}" presName="hierChild5" presStyleCnt="0"/>
      <dgm:spPr/>
    </dgm:pt>
    <dgm:pt modelId="{C137202B-255A-4AE3-BF0D-6FF924A1CB6F}" type="pres">
      <dgm:prSet presAssocID="{6F38A481-FC7B-4C78-AC7B-DB0BADD92585}" presName="hierChild5" presStyleCnt="0"/>
      <dgm:spPr/>
    </dgm:pt>
    <dgm:pt modelId="{94253BD2-7D6C-4DC7-877E-198BE549A431}" type="pres">
      <dgm:prSet presAssocID="{922CD92E-76BF-4D5B-8A72-094F83ECE86D}" presName="Name111" presStyleLbl="parChTrans1D3" presStyleIdx="5" presStyleCnt="14"/>
      <dgm:spPr/>
    </dgm:pt>
    <dgm:pt modelId="{32A5F474-9D0E-4BA3-9657-C1E196FE2C03}" type="pres">
      <dgm:prSet presAssocID="{5F66BBE0-7587-4E7E-8726-A8951B95C990}" presName="hierRoot3" presStyleCnt="0">
        <dgm:presLayoutVars>
          <dgm:hierBranch val="init"/>
        </dgm:presLayoutVars>
      </dgm:prSet>
      <dgm:spPr/>
    </dgm:pt>
    <dgm:pt modelId="{18946F3A-DFF5-48C9-99C3-EAB5BC0AEE20}" type="pres">
      <dgm:prSet presAssocID="{5F66BBE0-7587-4E7E-8726-A8951B95C990}" presName="rootComposite3" presStyleCnt="0"/>
      <dgm:spPr/>
    </dgm:pt>
    <dgm:pt modelId="{208C414D-86D2-43D1-B6AC-D686371AC7E8}" type="pres">
      <dgm:prSet presAssocID="{5F66BBE0-7587-4E7E-8726-A8951B95C990}" presName="rootText3" presStyleLbl="asst2" presStyleIdx="0" presStyleCnt="1">
        <dgm:presLayoutVars>
          <dgm:chPref val="3"/>
        </dgm:presLayoutVars>
      </dgm:prSet>
      <dgm:spPr/>
    </dgm:pt>
    <dgm:pt modelId="{81961768-044C-4F39-BCF0-22AB7BFB018A}" type="pres">
      <dgm:prSet presAssocID="{5F66BBE0-7587-4E7E-8726-A8951B95C990}" presName="rootConnector3" presStyleLbl="asst2" presStyleIdx="0" presStyleCnt="1"/>
      <dgm:spPr/>
    </dgm:pt>
    <dgm:pt modelId="{95933F71-B66D-42AD-BC8E-C69ACEF3A046}" type="pres">
      <dgm:prSet presAssocID="{5F66BBE0-7587-4E7E-8726-A8951B95C990}" presName="hierChild6" presStyleCnt="0"/>
      <dgm:spPr/>
    </dgm:pt>
    <dgm:pt modelId="{86C678AE-B698-49F1-B864-8F9FB3882632}" type="pres">
      <dgm:prSet presAssocID="{C8E69271-DA68-4A26-9F82-0F05F9613657}" presName="Name37" presStyleLbl="parChTrans1D4" presStyleIdx="0" presStyleCnt="3"/>
      <dgm:spPr/>
    </dgm:pt>
    <dgm:pt modelId="{4B73E6B6-CB5F-4965-A062-AC69100B0E5A}" type="pres">
      <dgm:prSet presAssocID="{2D60396F-E2AB-4DFF-BF26-73D702DE6715}" presName="hierRoot2" presStyleCnt="0">
        <dgm:presLayoutVars>
          <dgm:hierBranch val="init"/>
        </dgm:presLayoutVars>
      </dgm:prSet>
      <dgm:spPr/>
    </dgm:pt>
    <dgm:pt modelId="{221ED9BE-D847-48B8-89FF-350E624FB3BE}" type="pres">
      <dgm:prSet presAssocID="{2D60396F-E2AB-4DFF-BF26-73D702DE6715}" presName="rootComposite" presStyleCnt="0"/>
      <dgm:spPr/>
    </dgm:pt>
    <dgm:pt modelId="{1FC7F3A7-AD95-4B6F-8A66-3DE983F27D9F}" type="pres">
      <dgm:prSet presAssocID="{2D60396F-E2AB-4DFF-BF26-73D702DE6715}" presName="rootText" presStyleLbl="node4" presStyleIdx="0" presStyleCnt="3">
        <dgm:presLayoutVars>
          <dgm:chPref val="3"/>
        </dgm:presLayoutVars>
      </dgm:prSet>
      <dgm:spPr/>
    </dgm:pt>
    <dgm:pt modelId="{E15BD08F-5833-4B99-B56F-03202C92A087}" type="pres">
      <dgm:prSet presAssocID="{2D60396F-E2AB-4DFF-BF26-73D702DE6715}" presName="rootConnector" presStyleLbl="node4" presStyleIdx="0" presStyleCnt="3"/>
      <dgm:spPr/>
    </dgm:pt>
    <dgm:pt modelId="{CC1F1F59-191D-4605-B255-D43EEB23D997}" type="pres">
      <dgm:prSet presAssocID="{2D60396F-E2AB-4DFF-BF26-73D702DE6715}" presName="hierChild4" presStyleCnt="0"/>
      <dgm:spPr/>
    </dgm:pt>
    <dgm:pt modelId="{38EFB5DE-1FD1-48F6-AAD2-57496AB5BDBE}" type="pres">
      <dgm:prSet presAssocID="{2D60396F-E2AB-4DFF-BF26-73D702DE6715}" presName="hierChild5" presStyleCnt="0"/>
      <dgm:spPr/>
    </dgm:pt>
    <dgm:pt modelId="{EFECFF32-8EA7-42BE-8E02-545A3A30FA49}" type="pres">
      <dgm:prSet presAssocID="{EA899055-78AE-4EEE-8264-5B024864BB1C}" presName="Name37" presStyleLbl="parChTrans1D4" presStyleIdx="1" presStyleCnt="3"/>
      <dgm:spPr/>
    </dgm:pt>
    <dgm:pt modelId="{750FFC33-B15A-47DB-AB59-4D9E56508B36}" type="pres">
      <dgm:prSet presAssocID="{DDA09DEF-726B-48BB-B9B7-FD7990E740D4}" presName="hierRoot2" presStyleCnt="0">
        <dgm:presLayoutVars>
          <dgm:hierBranch val="init"/>
        </dgm:presLayoutVars>
      </dgm:prSet>
      <dgm:spPr/>
    </dgm:pt>
    <dgm:pt modelId="{0427F3DA-790E-44A9-B087-5219DEFEDB38}" type="pres">
      <dgm:prSet presAssocID="{DDA09DEF-726B-48BB-B9B7-FD7990E740D4}" presName="rootComposite" presStyleCnt="0"/>
      <dgm:spPr/>
    </dgm:pt>
    <dgm:pt modelId="{EB9537EB-28D0-4395-A0BD-80A49A501E2B}" type="pres">
      <dgm:prSet presAssocID="{DDA09DEF-726B-48BB-B9B7-FD7990E740D4}" presName="rootText" presStyleLbl="node4" presStyleIdx="1" presStyleCnt="3">
        <dgm:presLayoutVars>
          <dgm:chPref val="3"/>
        </dgm:presLayoutVars>
      </dgm:prSet>
      <dgm:spPr/>
    </dgm:pt>
    <dgm:pt modelId="{1C839CAA-CB4A-4AE3-8A89-B0E17E070BC2}" type="pres">
      <dgm:prSet presAssocID="{DDA09DEF-726B-48BB-B9B7-FD7990E740D4}" presName="rootConnector" presStyleLbl="node4" presStyleIdx="1" presStyleCnt="3"/>
      <dgm:spPr/>
    </dgm:pt>
    <dgm:pt modelId="{69C1538D-324B-4B5E-B7B6-BE3173E708DB}" type="pres">
      <dgm:prSet presAssocID="{DDA09DEF-726B-48BB-B9B7-FD7990E740D4}" presName="hierChild4" presStyleCnt="0"/>
      <dgm:spPr/>
    </dgm:pt>
    <dgm:pt modelId="{16EDC818-52D3-4782-B624-11D9233C70C9}" type="pres">
      <dgm:prSet presAssocID="{DDA09DEF-726B-48BB-B9B7-FD7990E740D4}" presName="hierChild5" presStyleCnt="0"/>
      <dgm:spPr/>
    </dgm:pt>
    <dgm:pt modelId="{EA9B39ED-DE58-4637-9A6C-5B03B7802BF8}" type="pres">
      <dgm:prSet presAssocID="{5295A2DA-53CD-42B3-9416-BB0154D199E2}" presName="Name37" presStyleLbl="parChTrans1D4" presStyleIdx="2" presStyleCnt="3"/>
      <dgm:spPr/>
    </dgm:pt>
    <dgm:pt modelId="{F4F9E464-30CC-4D53-8B1D-C4C0FB23C5C3}" type="pres">
      <dgm:prSet presAssocID="{26E2F448-9D7E-4850-AA47-2F68CB1002B5}" presName="hierRoot2" presStyleCnt="0">
        <dgm:presLayoutVars>
          <dgm:hierBranch val="init"/>
        </dgm:presLayoutVars>
      </dgm:prSet>
      <dgm:spPr/>
    </dgm:pt>
    <dgm:pt modelId="{C61A9A08-2069-4A48-A6CE-A320B260D522}" type="pres">
      <dgm:prSet presAssocID="{26E2F448-9D7E-4850-AA47-2F68CB1002B5}" presName="rootComposite" presStyleCnt="0"/>
      <dgm:spPr/>
    </dgm:pt>
    <dgm:pt modelId="{97E6461F-DE44-4D6B-B7B1-318186C6A2BA}" type="pres">
      <dgm:prSet presAssocID="{26E2F448-9D7E-4850-AA47-2F68CB1002B5}" presName="rootText" presStyleLbl="node4" presStyleIdx="2" presStyleCnt="3">
        <dgm:presLayoutVars>
          <dgm:chPref val="3"/>
        </dgm:presLayoutVars>
      </dgm:prSet>
      <dgm:spPr/>
    </dgm:pt>
    <dgm:pt modelId="{994EC330-D771-4604-A8D1-992C1C178802}" type="pres">
      <dgm:prSet presAssocID="{26E2F448-9D7E-4850-AA47-2F68CB1002B5}" presName="rootConnector" presStyleLbl="node4" presStyleIdx="2" presStyleCnt="3"/>
      <dgm:spPr/>
    </dgm:pt>
    <dgm:pt modelId="{F4CE508F-265E-4ABA-B1E1-ACF40BA37C02}" type="pres">
      <dgm:prSet presAssocID="{26E2F448-9D7E-4850-AA47-2F68CB1002B5}" presName="hierChild4" presStyleCnt="0"/>
      <dgm:spPr/>
    </dgm:pt>
    <dgm:pt modelId="{ACCB7BAA-369D-4FD6-832D-34AA7E52D032}" type="pres">
      <dgm:prSet presAssocID="{26E2F448-9D7E-4850-AA47-2F68CB1002B5}" presName="hierChild5" presStyleCnt="0"/>
      <dgm:spPr/>
    </dgm:pt>
    <dgm:pt modelId="{BDC6BFF5-4065-4153-84D1-AE61D4A04523}" type="pres">
      <dgm:prSet presAssocID="{5F66BBE0-7587-4E7E-8726-A8951B95C990}" presName="hierChild7" presStyleCnt="0"/>
      <dgm:spPr/>
    </dgm:pt>
    <dgm:pt modelId="{C42BADE7-90EB-4B5B-9A68-6CB74AFAF4A3}" type="pres">
      <dgm:prSet presAssocID="{0F713634-5C9F-42D2-B385-A66CE052D000}" presName="Name37" presStyleLbl="parChTrans1D2" presStyleIdx="1" presStyleCnt="5"/>
      <dgm:spPr/>
    </dgm:pt>
    <dgm:pt modelId="{978E21E0-F829-4592-A116-10BD09EF97BF}" type="pres">
      <dgm:prSet presAssocID="{BD36B308-0E22-4151-BAFD-7E8BE4F8CFD8}" presName="hierRoot2" presStyleCnt="0">
        <dgm:presLayoutVars>
          <dgm:hierBranch val="init"/>
        </dgm:presLayoutVars>
      </dgm:prSet>
      <dgm:spPr/>
    </dgm:pt>
    <dgm:pt modelId="{DED35598-7989-4A30-A24E-AD4941B8B9AE}" type="pres">
      <dgm:prSet presAssocID="{BD36B308-0E22-4151-BAFD-7E8BE4F8CFD8}" presName="rootComposite" presStyleCnt="0"/>
      <dgm:spPr/>
    </dgm:pt>
    <dgm:pt modelId="{DC82751C-4E76-468C-8181-72AB6C3062E1}" type="pres">
      <dgm:prSet presAssocID="{BD36B308-0E22-4151-BAFD-7E8BE4F8CFD8}" presName="rootText" presStyleLbl="node2" presStyleIdx="1" presStyleCnt="5">
        <dgm:presLayoutVars>
          <dgm:chPref val="3"/>
        </dgm:presLayoutVars>
      </dgm:prSet>
      <dgm:spPr/>
    </dgm:pt>
    <dgm:pt modelId="{330026D9-F162-4CC2-8BEC-B2F21E8963FA}" type="pres">
      <dgm:prSet presAssocID="{BD36B308-0E22-4151-BAFD-7E8BE4F8CFD8}" presName="rootConnector" presStyleLbl="node2" presStyleIdx="1" presStyleCnt="5"/>
      <dgm:spPr/>
    </dgm:pt>
    <dgm:pt modelId="{35688571-A817-4DD0-AD87-7988BDB6D768}" type="pres">
      <dgm:prSet presAssocID="{BD36B308-0E22-4151-BAFD-7E8BE4F8CFD8}" presName="hierChild4" presStyleCnt="0"/>
      <dgm:spPr/>
    </dgm:pt>
    <dgm:pt modelId="{6760A83B-0652-4C16-971A-508EAE2A9666}" type="pres">
      <dgm:prSet presAssocID="{02BE1BA7-14EE-40C5-AC01-793AA49DAEBC}" presName="Name37" presStyleLbl="parChTrans1D3" presStyleIdx="6" presStyleCnt="14"/>
      <dgm:spPr/>
    </dgm:pt>
    <dgm:pt modelId="{9AC45CFC-6FDE-4E84-B29E-13ECC564E31D}" type="pres">
      <dgm:prSet presAssocID="{CF33D352-61B3-413A-9EDB-CCD7450172A4}" presName="hierRoot2" presStyleCnt="0">
        <dgm:presLayoutVars>
          <dgm:hierBranch val="init"/>
        </dgm:presLayoutVars>
      </dgm:prSet>
      <dgm:spPr/>
    </dgm:pt>
    <dgm:pt modelId="{359BDD8A-3884-4D37-B173-6A6D82199421}" type="pres">
      <dgm:prSet presAssocID="{CF33D352-61B3-413A-9EDB-CCD7450172A4}" presName="rootComposite" presStyleCnt="0"/>
      <dgm:spPr/>
    </dgm:pt>
    <dgm:pt modelId="{E7B89555-8ACF-48B9-9E62-17332B64804A}" type="pres">
      <dgm:prSet presAssocID="{CF33D352-61B3-413A-9EDB-CCD7450172A4}" presName="rootText" presStyleLbl="node3" presStyleIdx="5" presStyleCnt="13">
        <dgm:presLayoutVars>
          <dgm:chPref val="3"/>
        </dgm:presLayoutVars>
      </dgm:prSet>
      <dgm:spPr/>
    </dgm:pt>
    <dgm:pt modelId="{B7014359-F235-4BDF-AEFD-09F63AF882EE}" type="pres">
      <dgm:prSet presAssocID="{CF33D352-61B3-413A-9EDB-CCD7450172A4}" presName="rootConnector" presStyleLbl="node3" presStyleIdx="5" presStyleCnt="13"/>
      <dgm:spPr/>
    </dgm:pt>
    <dgm:pt modelId="{2A449869-4463-4656-AD05-10F76935128C}" type="pres">
      <dgm:prSet presAssocID="{CF33D352-61B3-413A-9EDB-CCD7450172A4}" presName="hierChild4" presStyleCnt="0"/>
      <dgm:spPr/>
    </dgm:pt>
    <dgm:pt modelId="{AC8E4D14-9633-4909-AED3-DEAB54E52E41}" type="pres">
      <dgm:prSet presAssocID="{CF33D352-61B3-413A-9EDB-CCD7450172A4}" presName="hierChild5" presStyleCnt="0"/>
      <dgm:spPr/>
    </dgm:pt>
    <dgm:pt modelId="{0C80AA63-101E-4F94-A334-131EFAB15A97}" type="pres">
      <dgm:prSet presAssocID="{111C5A9C-CACB-4F6C-BE0B-2EB1860ADED8}" presName="Name37" presStyleLbl="parChTrans1D3" presStyleIdx="7" presStyleCnt="14"/>
      <dgm:spPr/>
    </dgm:pt>
    <dgm:pt modelId="{D9457C0B-BAA7-447A-A580-39612A3D9F64}" type="pres">
      <dgm:prSet presAssocID="{B17D7695-C6E0-4529-8502-D5A2A16D47E1}" presName="hierRoot2" presStyleCnt="0">
        <dgm:presLayoutVars>
          <dgm:hierBranch val="init"/>
        </dgm:presLayoutVars>
      </dgm:prSet>
      <dgm:spPr/>
    </dgm:pt>
    <dgm:pt modelId="{44604EEC-E446-4708-95B4-C1999715B727}" type="pres">
      <dgm:prSet presAssocID="{B17D7695-C6E0-4529-8502-D5A2A16D47E1}" presName="rootComposite" presStyleCnt="0"/>
      <dgm:spPr/>
    </dgm:pt>
    <dgm:pt modelId="{821140AC-B096-49E8-9468-D1B47C3D151D}" type="pres">
      <dgm:prSet presAssocID="{B17D7695-C6E0-4529-8502-D5A2A16D47E1}" presName="rootText" presStyleLbl="node3" presStyleIdx="6" presStyleCnt="13">
        <dgm:presLayoutVars>
          <dgm:chPref val="3"/>
        </dgm:presLayoutVars>
      </dgm:prSet>
      <dgm:spPr/>
    </dgm:pt>
    <dgm:pt modelId="{C48042AF-BBF9-4ECA-954A-4B2FB7F0E8AB}" type="pres">
      <dgm:prSet presAssocID="{B17D7695-C6E0-4529-8502-D5A2A16D47E1}" presName="rootConnector" presStyleLbl="node3" presStyleIdx="6" presStyleCnt="13"/>
      <dgm:spPr/>
    </dgm:pt>
    <dgm:pt modelId="{A7BFB095-F581-40F7-BDC5-6DE680C03FD7}" type="pres">
      <dgm:prSet presAssocID="{B17D7695-C6E0-4529-8502-D5A2A16D47E1}" presName="hierChild4" presStyleCnt="0"/>
      <dgm:spPr/>
    </dgm:pt>
    <dgm:pt modelId="{9D958EBF-56C8-4D8E-B14F-75AFE070121F}" type="pres">
      <dgm:prSet presAssocID="{B17D7695-C6E0-4529-8502-D5A2A16D47E1}" presName="hierChild5" presStyleCnt="0"/>
      <dgm:spPr/>
    </dgm:pt>
    <dgm:pt modelId="{7D0C7A98-C62C-4E54-A9F4-8524D7468C25}" type="pres">
      <dgm:prSet presAssocID="{02A9D5E6-A6F7-4A23-97A5-B5C44CA6D219}" presName="Name37" presStyleLbl="parChTrans1D3" presStyleIdx="8" presStyleCnt="14"/>
      <dgm:spPr/>
    </dgm:pt>
    <dgm:pt modelId="{9FAB9B55-CD1D-4E58-9FDF-9EB6E30ADD46}" type="pres">
      <dgm:prSet presAssocID="{1C23874A-7B3C-44AA-9B46-0FCDEE844BD3}" presName="hierRoot2" presStyleCnt="0">
        <dgm:presLayoutVars>
          <dgm:hierBranch val="init"/>
        </dgm:presLayoutVars>
      </dgm:prSet>
      <dgm:spPr/>
    </dgm:pt>
    <dgm:pt modelId="{8EDCE6F7-8EC1-4189-9608-4EA2671668F7}" type="pres">
      <dgm:prSet presAssocID="{1C23874A-7B3C-44AA-9B46-0FCDEE844BD3}" presName="rootComposite" presStyleCnt="0"/>
      <dgm:spPr/>
    </dgm:pt>
    <dgm:pt modelId="{9657D099-5E78-4C25-86BE-89FFD6782A74}" type="pres">
      <dgm:prSet presAssocID="{1C23874A-7B3C-44AA-9B46-0FCDEE844BD3}" presName="rootText" presStyleLbl="node3" presStyleIdx="7" presStyleCnt="13">
        <dgm:presLayoutVars>
          <dgm:chPref val="3"/>
        </dgm:presLayoutVars>
      </dgm:prSet>
      <dgm:spPr/>
    </dgm:pt>
    <dgm:pt modelId="{3437D0D2-2253-4F3A-AF4D-15636711BBBC}" type="pres">
      <dgm:prSet presAssocID="{1C23874A-7B3C-44AA-9B46-0FCDEE844BD3}" presName="rootConnector" presStyleLbl="node3" presStyleIdx="7" presStyleCnt="13"/>
      <dgm:spPr/>
    </dgm:pt>
    <dgm:pt modelId="{8DC7E142-7837-4C1B-B8EF-2D3A303C665A}" type="pres">
      <dgm:prSet presAssocID="{1C23874A-7B3C-44AA-9B46-0FCDEE844BD3}" presName="hierChild4" presStyleCnt="0"/>
      <dgm:spPr/>
    </dgm:pt>
    <dgm:pt modelId="{291151E6-5A9C-4953-9F71-C791BBEFF8AF}" type="pres">
      <dgm:prSet presAssocID="{1C23874A-7B3C-44AA-9B46-0FCDEE844BD3}" presName="hierChild5" presStyleCnt="0"/>
      <dgm:spPr/>
    </dgm:pt>
    <dgm:pt modelId="{3BC98735-0EAB-477C-B45D-3C3F29D5D76B}" type="pres">
      <dgm:prSet presAssocID="{1C478582-457A-4FB7-A421-524D488FF036}" presName="Name37" presStyleLbl="parChTrans1D3" presStyleIdx="9" presStyleCnt="14"/>
      <dgm:spPr/>
    </dgm:pt>
    <dgm:pt modelId="{1201B0C0-726F-40FB-AE5E-0E6B687FB9C7}" type="pres">
      <dgm:prSet presAssocID="{EC841D08-39EC-4A1B-9E33-23831C33178B}" presName="hierRoot2" presStyleCnt="0">
        <dgm:presLayoutVars>
          <dgm:hierBranch val="init"/>
        </dgm:presLayoutVars>
      </dgm:prSet>
      <dgm:spPr/>
    </dgm:pt>
    <dgm:pt modelId="{9DD32C15-D51D-45D4-A722-13C03F052F0B}" type="pres">
      <dgm:prSet presAssocID="{EC841D08-39EC-4A1B-9E33-23831C33178B}" presName="rootComposite" presStyleCnt="0"/>
      <dgm:spPr/>
    </dgm:pt>
    <dgm:pt modelId="{33AC9322-67E8-4986-8E90-D32B4C740DA1}" type="pres">
      <dgm:prSet presAssocID="{EC841D08-39EC-4A1B-9E33-23831C33178B}" presName="rootText" presStyleLbl="node3" presStyleIdx="8" presStyleCnt="13">
        <dgm:presLayoutVars>
          <dgm:chPref val="3"/>
        </dgm:presLayoutVars>
      </dgm:prSet>
      <dgm:spPr/>
    </dgm:pt>
    <dgm:pt modelId="{87FF8429-C970-42E9-B3EE-8E84C365CD19}" type="pres">
      <dgm:prSet presAssocID="{EC841D08-39EC-4A1B-9E33-23831C33178B}" presName="rootConnector" presStyleLbl="node3" presStyleIdx="8" presStyleCnt="13"/>
      <dgm:spPr/>
    </dgm:pt>
    <dgm:pt modelId="{66249350-020E-4B52-BF86-8C23177DF8A6}" type="pres">
      <dgm:prSet presAssocID="{EC841D08-39EC-4A1B-9E33-23831C33178B}" presName="hierChild4" presStyleCnt="0"/>
      <dgm:spPr/>
    </dgm:pt>
    <dgm:pt modelId="{54041CD5-31D9-4836-A7C3-71B672A020CE}" type="pres">
      <dgm:prSet presAssocID="{EC841D08-39EC-4A1B-9E33-23831C33178B}" presName="hierChild5" presStyleCnt="0"/>
      <dgm:spPr/>
    </dgm:pt>
    <dgm:pt modelId="{33FCE5B3-AAEC-4A1D-B407-00CD6DDCE8F2}" type="pres">
      <dgm:prSet presAssocID="{BD36B308-0E22-4151-BAFD-7E8BE4F8CFD8}" presName="hierChild5" presStyleCnt="0"/>
      <dgm:spPr/>
    </dgm:pt>
    <dgm:pt modelId="{000CDFA1-151C-40BA-BCEA-0F66EEAFF3C5}" type="pres">
      <dgm:prSet presAssocID="{510C3753-3E94-4D99-B2BC-A207D851E037}" presName="Name37" presStyleLbl="parChTrans1D2" presStyleIdx="2" presStyleCnt="5"/>
      <dgm:spPr/>
    </dgm:pt>
    <dgm:pt modelId="{CCF35727-78D7-4153-BEEC-2787CDB87D6D}" type="pres">
      <dgm:prSet presAssocID="{278EF67B-46F8-4021-B9A2-A26B19E93209}" presName="hierRoot2" presStyleCnt="0">
        <dgm:presLayoutVars>
          <dgm:hierBranch val="init"/>
        </dgm:presLayoutVars>
      </dgm:prSet>
      <dgm:spPr/>
    </dgm:pt>
    <dgm:pt modelId="{5F2CF268-01C5-4158-8B46-E243D780A64A}" type="pres">
      <dgm:prSet presAssocID="{278EF67B-46F8-4021-B9A2-A26B19E93209}" presName="rootComposite" presStyleCnt="0"/>
      <dgm:spPr/>
    </dgm:pt>
    <dgm:pt modelId="{F92B36DE-DBF9-4D29-8C6F-CB823CA563D5}" type="pres">
      <dgm:prSet presAssocID="{278EF67B-46F8-4021-B9A2-A26B19E93209}" presName="rootText" presStyleLbl="node2" presStyleIdx="2" presStyleCnt="5">
        <dgm:presLayoutVars>
          <dgm:chPref val="3"/>
        </dgm:presLayoutVars>
      </dgm:prSet>
      <dgm:spPr/>
    </dgm:pt>
    <dgm:pt modelId="{776263D4-8D66-41F1-9895-B021156869E8}" type="pres">
      <dgm:prSet presAssocID="{278EF67B-46F8-4021-B9A2-A26B19E93209}" presName="rootConnector" presStyleLbl="node2" presStyleIdx="2" presStyleCnt="5"/>
      <dgm:spPr/>
    </dgm:pt>
    <dgm:pt modelId="{1E9C51EC-94EC-4059-8DBB-5EA09C4006F6}" type="pres">
      <dgm:prSet presAssocID="{278EF67B-46F8-4021-B9A2-A26B19E93209}" presName="hierChild4" presStyleCnt="0"/>
      <dgm:spPr/>
    </dgm:pt>
    <dgm:pt modelId="{312A4D27-4EF7-42A9-99AE-E5005035BC42}" type="pres">
      <dgm:prSet presAssocID="{46102148-9D94-4F5E-AC1E-3506C5DF7F2C}" presName="Name37" presStyleLbl="parChTrans1D3" presStyleIdx="10" presStyleCnt="14"/>
      <dgm:spPr/>
    </dgm:pt>
    <dgm:pt modelId="{093B1A07-3FFD-4C1F-A333-1059C8869443}" type="pres">
      <dgm:prSet presAssocID="{4937C877-CEB5-4527-BAFC-1AB22D8DD3E3}" presName="hierRoot2" presStyleCnt="0">
        <dgm:presLayoutVars>
          <dgm:hierBranch val="init"/>
        </dgm:presLayoutVars>
      </dgm:prSet>
      <dgm:spPr/>
    </dgm:pt>
    <dgm:pt modelId="{9F958C52-158B-4315-BD10-51210FBC6FF1}" type="pres">
      <dgm:prSet presAssocID="{4937C877-CEB5-4527-BAFC-1AB22D8DD3E3}" presName="rootComposite" presStyleCnt="0"/>
      <dgm:spPr/>
    </dgm:pt>
    <dgm:pt modelId="{AD03D5D3-0488-4A03-B6B1-B44E2148FD95}" type="pres">
      <dgm:prSet presAssocID="{4937C877-CEB5-4527-BAFC-1AB22D8DD3E3}" presName="rootText" presStyleLbl="node3" presStyleIdx="9" presStyleCnt="13">
        <dgm:presLayoutVars>
          <dgm:chPref val="3"/>
        </dgm:presLayoutVars>
      </dgm:prSet>
      <dgm:spPr/>
    </dgm:pt>
    <dgm:pt modelId="{A80DE74C-EC20-458C-AFDF-564EDD40860A}" type="pres">
      <dgm:prSet presAssocID="{4937C877-CEB5-4527-BAFC-1AB22D8DD3E3}" presName="rootConnector" presStyleLbl="node3" presStyleIdx="9" presStyleCnt="13"/>
      <dgm:spPr/>
    </dgm:pt>
    <dgm:pt modelId="{11065C56-5DF8-4E10-A3A6-3FC1A2E4A046}" type="pres">
      <dgm:prSet presAssocID="{4937C877-CEB5-4527-BAFC-1AB22D8DD3E3}" presName="hierChild4" presStyleCnt="0"/>
      <dgm:spPr/>
    </dgm:pt>
    <dgm:pt modelId="{5C3F000E-D0A7-4EFD-8FB3-3DA8D396B81D}" type="pres">
      <dgm:prSet presAssocID="{4937C877-CEB5-4527-BAFC-1AB22D8DD3E3}" presName="hierChild5" presStyleCnt="0"/>
      <dgm:spPr/>
    </dgm:pt>
    <dgm:pt modelId="{E843F365-D163-40C6-AE99-F9836AA03A3C}" type="pres">
      <dgm:prSet presAssocID="{085CDA37-F5A4-4C8D-AFE0-307D22C23835}" presName="Name37" presStyleLbl="parChTrans1D3" presStyleIdx="11" presStyleCnt="14"/>
      <dgm:spPr/>
    </dgm:pt>
    <dgm:pt modelId="{2F0B2935-99DB-4B6C-B4C2-FD0BE998370B}" type="pres">
      <dgm:prSet presAssocID="{023559E0-01C3-4E67-960E-B47F81D81C2D}" presName="hierRoot2" presStyleCnt="0">
        <dgm:presLayoutVars>
          <dgm:hierBranch val="init"/>
        </dgm:presLayoutVars>
      </dgm:prSet>
      <dgm:spPr/>
    </dgm:pt>
    <dgm:pt modelId="{1F4DA1B0-E74D-4607-A2B6-214BADE89447}" type="pres">
      <dgm:prSet presAssocID="{023559E0-01C3-4E67-960E-B47F81D81C2D}" presName="rootComposite" presStyleCnt="0"/>
      <dgm:spPr/>
    </dgm:pt>
    <dgm:pt modelId="{F8E6FF07-B36A-4BAD-B858-AB1B5561E3BD}" type="pres">
      <dgm:prSet presAssocID="{023559E0-01C3-4E67-960E-B47F81D81C2D}" presName="rootText" presStyleLbl="node3" presStyleIdx="10" presStyleCnt="13">
        <dgm:presLayoutVars>
          <dgm:chPref val="3"/>
        </dgm:presLayoutVars>
      </dgm:prSet>
      <dgm:spPr/>
    </dgm:pt>
    <dgm:pt modelId="{E0A56BC4-9BE3-439D-912A-04609379A9F3}" type="pres">
      <dgm:prSet presAssocID="{023559E0-01C3-4E67-960E-B47F81D81C2D}" presName="rootConnector" presStyleLbl="node3" presStyleIdx="10" presStyleCnt="13"/>
      <dgm:spPr/>
    </dgm:pt>
    <dgm:pt modelId="{01059279-4497-47FA-A621-2D8CB109A651}" type="pres">
      <dgm:prSet presAssocID="{023559E0-01C3-4E67-960E-B47F81D81C2D}" presName="hierChild4" presStyleCnt="0"/>
      <dgm:spPr/>
    </dgm:pt>
    <dgm:pt modelId="{497960B4-F31F-492B-8FE3-F6A674F9A22A}" type="pres">
      <dgm:prSet presAssocID="{023559E0-01C3-4E67-960E-B47F81D81C2D}" presName="hierChild5" presStyleCnt="0"/>
      <dgm:spPr/>
    </dgm:pt>
    <dgm:pt modelId="{B672CE34-F1B5-4162-984F-652F4115EE88}" type="pres">
      <dgm:prSet presAssocID="{A52E3680-2C32-4399-BB4C-52DEEEB55E51}" presName="Name37" presStyleLbl="parChTrans1D3" presStyleIdx="12" presStyleCnt="14"/>
      <dgm:spPr/>
    </dgm:pt>
    <dgm:pt modelId="{1059F825-D51C-439D-93A8-440220CB5049}" type="pres">
      <dgm:prSet presAssocID="{ADEFF0E5-FF41-43F9-A569-CABE5AA5D583}" presName="hierRoot2" presStyleCnt="0">
        <dgm:presLayoutVars>
          <dgm:hierBranch val="init"/>
        </dgm:presLayoutVars>
      </dgm:prSet>
      <dgm:spPr/>
    </dgm:pt>
    <dgm:pt modelId="{C053B3B6-4D0C-4B9B-8B67-1082BE7C5607}" type="pres">
      <dgm:prSet presAssocID="{ADEFF0E5-FF41-43F9-A569-CABE5AA5D583}" presName="rootComposite" presStyleCnt="0"/>
      <dgm:spPr/>
    </dgm:pt>
    <dgm:pt modelId="{3F1E0DC9-0754-4AB2-94DE-CAE23EBA2E49}" type="pres">
      <dgm:prSet presAssocID="{ADEFF0E5-FF41-43F9-A569-CABE5AA5D583}" presName="rootText" presStyleLbl="node3" presStyleIdx="11" presStyleCnt="13">
        <dgm:presLayoutVars>
          <dgm:chPref val="3"/>
        </dgm:presLayoutVars>
      </dgm:prSet>
      <dgm:spPr/>
    </dgm:pt>
    <dgm:pt modelId="{776213C3-4A8C-4FEE-80F1-D653E4305E3F}" type="pres">
      <dgm:prSet presAssocID="{ADEFF0E5-FF41-43F9-A569-CABE5AA5D583}" presName="rootConnector" presStyleLbl="node3" presStyleIdx="11" presStyleCnt="13"/>
      <dgm:spPr/>
    </dgm:pt>
    <dgm:pt modelId="{3AA113B1-5747-4B5A-B5C5-DB46C7B41D23}" type="pres">
      <dgm:prSet presAssocID="{ADEFF0E5-FF41-43F9-A569-CABE5AA5D583}" presName="hierChild4" presStyleCnt="0"/>
      <dgm:spPr/>
    </dgm:pt>
    <dgm:pt modelId="{C6C0F350-BCE7-4E95-A146-2F94F17477E9}" type="pres">
      <dgm:prSet presAssocID="{ADEFF0E5-FF41-43F9-A569-CABE5AA5D583}" presName="hierChild5" presStyleCnt="0"/>
      <dgm:spPr/>
    </dgm:pt>
    <dgm:pt modelId="{EEE2B827-481A-4083-B258-5673659D4F79}" type="pres">
      <dgm:prSet presAssocID="{307A9D40-F191-4946-973E-8CE76582B744}" presName="Name37" presStyleLbl="parChTrans1D3" presStyleIdx="13" presStyleCnt="14"/>
      <dgm:spPr/>
    </dgm:pt>
    <dgm:pt modelId="{0EB7954C-A152-4DCB-8372-09A489CB87E1}" type="pres">
      <dgm:prSet presAssocID="{E0160A94-2272-4C51-B19A-C0B00D696647}" presName="hierRoot2" presStyleCnt="0">
        <dgm:presLayoutVars>
          <dgm:hierBranch val="init"/>
        </dgm:presLayoutVars>
      </dgm:prSet>
      <dgm:spPr/>
    </dgm:pt>
    <dgm:pt modelId="{D11D36CF-A4B7-439C-9DBF-C8C5EF7E8D15}" type="pres">
      <dgm:prSet presAssocID="{E0160A94-2272-4C51-B19A-C0B00D696647}" presName="rootComposite" presStyleCnt="0"/>
      <dgm:spPr/>
    </dgm:pt>
    <dgm:pt modelId="{7C49B177-374D-4FA7-A613-6FAC27F992F0}" type="pres">
      <dgm:prSet presAssocID="{E0160A94-2272-4C51-B19A-C0B00D696647}" presName="rootText" presStyleLbl="node3" presStyleIdx="12" presStyleCnt="13">
        <dgm:presLayoutVars>
          <dgm:chPref val="3"/>
        </dgm:presLayoutVars>
      </dgm:prSet>
      <dgm:spPr/>
    </dgm:pt>
    <dgm:pt modelId="{3A773059-737F-4206-BB2C-91CC52FC218F}" type="pres">
      <dgm:prSet presAssocID="{E0160A94-2272-4C51-B19A-C0B00D696647}" presName="rootConnector" presStyleLbl="node3" presStyleIdx="12" presStyleCnt="13"/>
      <dgm:spPr/>
    </dgm:pt>
    <dgm:pt modelId="{AC471E0A-9A05-4D10-B58C-FA21B14EC564}" type="pres">
      <dgm:prSet presAssocID="{E0160A94-2272-4C51-B19A-C0B00D696647}" presName="hierChild4" presStyleCnt="0"/>
      <dgm:spPr/>
    </dgm:pt>
    <dgm:pt modelId="{1140062A-DD63-430F-89D2-47231F0773CC}" type="pres">
      <dgm:prSet presAssocID="{E0160A94-2272-4C51-B19A-C0B00D696647}" presName="hierChild5" presStyleCnt="0"/>
      <dgm:spPr/>
    </dgm:pt>
    <dgm:pt modelId="{60AA2E95-F34B-456F-9488-CC8573E4CC1B}" type="pres">
      <dgm:prSet presAssocID="{278EF67B-46F8-4021-B9A2-A26B19E93209}" presName="hierChild5" presStyleCnt="0"/>
      <dgm:spPr/>
    </dgm:pt>
    <dgm:pt modelId="{A39FE1B4-85C4-461F-A714-9F54AF203FC6}" type="pres">
      <dgm:prSet presAssocID="{9CA8D4EF-8C60-4B79-9DAD-E9E1BF165D70}" presName="Name37" presStyleLbl="parChTrans1D2" presStyleIdx="3" presStyleCnt="5"/>
      <dgm:spPr/>
    </dgm:pt>
    <dgm:pt modelId="{0B899E15-7E75-4422-964D-768841D4878A}" type="pres">
      <dgm:prSet presAssocID="{157147E7-96B9-4F5D-98D8-4F15EAAF655F}" presName="hierRoot2" presStyleCnt="0">
        <dgm:presLayoutVars>
          <dgm:hierBranch val="init"/>
        </dgm:presLayoutVars>
      </dgm:prSet>
      <dgm:spPr/>
    </dgm:pt>
    <dgm:pt modelId="{30E3D375-DECD-4EC6-8144-B6AA73F96194}" type="pres">
      <dgm:prSet presAssocID="{157147E7-96B9-4F5D-98D8-4F15EAAF655F}" presName="rootComposite" presStyleCnt="0"/>
      <dgm:spPr/>
    </dgm:pt>
    <dgm:pt modelId="{85EBBE97-ABD4-4CDB-AFC8-F1624EF71793}" type="pres">
      <dgm:prSet presAssocID="{157147E7-96B9-4F5D-98D8-4F15EAAF655F}" presName="rootText" presStyleLbl="node2" presStyleIdx="3" presStyleCnt="5">
        <dgm:presLayoutVars>
          <dgm:chPref val="3"/>
        </dgm:presLayoutVars>
      </dgm:prSet>
      <dgm:spPr/>
    </dgm:pt>
    <dgm:pt modelId="{2DE180EA-31E4-4664-9FDC-603B64F95676}" type="pres">
      <dgm:prSet presAssocID="{157147E7-96B9-4F5D-98D8-4F15EAAF655F}" presName="rootConnector" presStyleLbl="node2" presStyleIdx="3" presStyleCnt="5"/>
      <dgm:spPr/>
    </dgm:pt>
    <dgm:pt modelId="{C69D84F3-4719-4325-87A2-9A33D98A30E8}" type="pres">
      <dgm:prSet presAssocID="{157147E7-96B9-4F5D-98D8-4F15EAAF655F}" presName="hierChild4" presStyleCnt="0"/>
      <dgm:spPr/>
    </dgm:pt>
    <dgm:pt modelId="{143F7FB4-0635-4990-98C4-495B81EB4DCA}" type="pres">
      <dgm:prSet presAssocID="{157147E7-96B9-4F5D-98D8-4F15EAAF655F}" presName="hierChild5" presStyleCnt="0"/>
      <dgm:spPr/>
    </dgm:pt>
    <dgm:pt modelId="{C27DA819-D1A5-4299-B078-02A8C718BFEE}" type="pres">
      <dgm:prSet presAssocID="{3DF0D5B6-81A6-4CD4-B14D-06A2D22A256A}" presName="Name37" presStyleLbl="parChTrans1D2" presStyleIdx="4" presStyleCnt="5"/>
      <dgm:spPr/>
    </dgm:pt>
    <dgm:pt modelId="{3710966E-683D-414E-AAD4-531CE64522F5}" type="pres">
      <dgm:prSet presAssocID="{F0EA1456-A844-41BF-961E-4F9F9286EE03}" presName="hierRoot2" presStyleCnt="0">
        <dgm:presLayoutVars>
          <dgm:hierBranch val="init"/>
        </dgm:presLayoutVars>
      </dgm:prSet>
      <dgm:spPr/>
    </dgm:pt>
    <dgm:pt modelId="{E6AA66D2-2B59-4E58-A371-6D91F6917F71}" type="pres">
      <dgm:prSet presAssocID="{F0EA1456-A844-41BF-961E-4F9F9286EE03}" presName="rootComposite" presStyleCnt="0"/>
      <dgm:spPr/>
    </dgm:pt>
    <dgm:pt modelId="{A6A8BFFE-7DB4-4DBB-802E-D849D50C6EC7}" type="pres">
      <dgm:prSet presAssocID="{F0EA1456-A844-41BF-961E-4F9F9286EE03}" presName="rootText" presStyleLbl="node2" presStyleIdx="4" presStyleCnt="5">
        <dgm:presLayoutVars>
          <dgm:chPref val="3"/>
        </dgm:presLayoutVars>
      </dgm:prSet>
      <dgm:spPr/>
    </dgm:pt>
    <dgm:pt modelId="{2780254C-1361-4DB9-A033-FA6918C6E481}" type="pres">
      <dgm:prSet presAssocID="{F0EA1456-A844-41BF-961E-4F9F9286EE03}" presName="rootConnector" presStyleLbl="node2" presStyleIdx="4" presStyleCnt="5"/>
      <dgm:spPr/>
    </dgm:pt>
    <dgm:pt modelId="{7B95947B-5A39-4A8C-8859-A8C706B429B0}" type="pres">
      <dgm:prSet presAssocID="{F0EA1456-A844-41BF-961E-4F9F9286EE03}" presName="hierChild4" presStyleCnt="0"/>
      <dgm:spPr/>
    </dgm:pt>
    <dgm:pt modelId="{3B02B1FB-9F07-4FD9-9458-FE9DA4E8B651}" type="pres">
      <dgm:prSet presAssocID="{F0EA1456-A844-41BF-961E-4F9F9286EE03}" presName="hierChild5" presStyleCnt="0"/>
      <dgm:spPr/>
    </dgm:pt>
    <dgm:pt modelId="{3D598D6F-C28F-4F1B-9660-11657B223DBE}" type="pres">
      <dgm:prSet presAssocID="{218E7959-9FF4-4FEE-8A8E-91055ED126FD}" presName="hierChild3" presStyleCnt="0"/>
      <dgm:spPr/>
    </dgm:pt>
  </dgm:ptLst>
  <dgm:cxnLst>
    <dgm:cxn modelId="{B5730C01-E29E-40DF-9F1A-FEF5D4B74D67}" srcId="{6F38A481-FC7B-4C78-AC7B-DB0BADD92585}" destId="{2CFC0BE3-4E43-4736-946B-3D0BB8F9176E}" srcOrd="4" destOrd="0" parTransId="{E4434F90-67F6-4144-9730-1B0F2D789A8C}" sibTransId="{7A6EEDDD-ED37-47DC-B7F1-4E4B05CC95C1}"/>
    <dgm:cxn modelId="{5273EE02-592E-46C4-BAC7-7D24AF18A0E2}" type="presOf" srcId="{BD36B308-0E22-4151-BAFD-7E8BE4F8CFD8}" destId="{DC82751C-4E76-468C-8181-72AB6C3062E1}" srcOrd="0" destOrd="0" presId="urn:microsoft.com/office/officeart/2005/8/layout/orgChart1"/>
    <dgm:cxn modelId="{71A35708-67A1-4EB7-91AF-20F6A539C585}" type="presOf" srcId="{4937C877-CEB5-4527-BAFC-1AB22D8DD3E3}" destId="{AD03D5D3-0488-4A03-B6B1-B44E2148FD95}" srcOrd="0" destOrd="0" presId="urn:microsoft.com/office/officeart/2005/8/layout/orgChart1"/>
    <dgm:cxn modelId="{DF2D3A09-7528-4567-8FC5-54F15739F687}" type="presOf" srcId="{F0EA1456-A844-41BF-961E-4F9F9286EE03}" destId="{A6A8BFFE-7DB4-4DBB-802E-D849D50C6EC7}" srcOrd="0" destOrd="0" presId="urn:microsoft.com/office/officeart/2005/8/layout/orgChart1"/>
    <dgm:cxn modelId="{FD974C0B-953E-4B18-A7B9-68EA93630CD1}" type="presOf" srcId="{52325F20-2B7F-49BA-979D-3A317CC30C83}" destId="{ACCE5E07-1695-4AE3-BD8C-4C17BBE991AB}" srcOrd="1" destOrd="0" presId="urn:microsoft.com/office/officeart/2005/8/layout/orgChart1"/>
    <dgm:cxn modelId="{A848BD0B-5D7F-47B7-A487-87B0B7A2FFAD}" type="presOf" srcId="{26E2F448-9D7E-4850-AA47-2F68CB1002B5}" destId="{994EC330-D771-4604-A8D1-992C1C178802}" srcOrd="1" destOrd="0" presId="urn:microsoft.com/office/officeart/2005/8/layout/orgChart1"/>
    <dgm:cxn modelId="{BAA4BB0E-8B42-48A6-B7E5-A38B44E87CD0}" type="presOf" srcId="{02BE1BA7-14EE-40C5-AC01-793AA49DAEBC}" destId="{6760A83B-0652-4C16-971A-508EAE2A9666}" srcOrd="0" destOrd="0" presId="urn:microsoft.com/office/officeart/2005/8/layout/orgChart1"/>
    <dgm:cxn modelId="{A117FB0E-8FEA-4D71-9D06-12F1C0FA41D8}" type="presOf" srcId="{111C5A9C-CACB-4F6C-BE0B-2EB1860ADED8}" destId="{0C80AA63-101E-4F94-A334-131EFAB15A97}" srcOrd="0" destOrd="0" presId="urn:microsoft.com/office/officeart/2005/8/layout/orgChart1"/>
    <dgm:cxn modelId="{6EEA400F-593F-498D-8F96-8337F2FA95AE}" type="presOf" srcId="{5F66BBE0-7587-4E7E-8726-A8951B95C990}" destId="{81961768-044C-4F39-BCF0-22AB7BFB018A}" srcOrd="1" destOrd="0" presId="urn:microsoft.com/office/officeart/2005/8/layout/orgChart1"/>
    <dgm:cxn modelId="{9E88DD10-E3A7-443A-96E0-2AC8249ADE28}" type="presOf" srcId="{CF33D352-61B3-413A-9EDB-CCD7450172A4}" destId="{B7014359-F235-4BDF-AEFD-09F63AF882EE}" srcOrd="1" destOrd="0" presId="urn:microsoft.com/office/officeart/2005/8/layout/orgChart1"/>
    <dgm:cxn modelId="{6C24FC15-9660-4906-9410-07CEC50F7118}" type="presOf" srcId="{307A9D40-F191-4946-973E-8CE76582B744}" destId="{EEE2B827-481A-4083-B258-5673659D4F79}" srcOrd="0" destOrd="0" presId="urn:microsoft.com/office/officeart/2005/8/layout/orgChart1"/>
    <dgm:cxn modelId="{E4034516-C87F-4E41-95E6-98CA73E7C97D}" type="presOf" srcId="{9CA8D4EF-8C60-4B79-9DAD-E9E1BF165D70}" destId="{A39FE1B4-85C4-461F-A714-9F54AF203FC6}" srcOrd="0" destOrd="0" presId="urn:microsoft.com/office/officeart/2005/8/layout/orgChart1"/>
    <dgm:cxn modelId="{35228619-6905-4815-AE75-7370B7368D00}" type="presOf" srcId="{17BA1ADE-8DDC-4CAA-8FB7-1B07B5BF1036}" destId="{3C873EE7-80A5-4A7A-BE59-8354BBABA083}" srcOrd="0" destOrd="0" presId="urn:microsoft.com/office/officeart/2005/8/layout/orgChart1"/>
    <dgm:cxn modelId="{B14F561B-B2AC-4D46-A1BF-D42846722BD8}" type="presOf" srcId="{DDA09DEF-726B-48BB-B9B7-FD7990E740D4}" destId="{EB9537EB-28D0-4395-A0BD-80A49A501E2B}" srcOrd="0" destOrd="0" presId="urn:microsoft.com/office/officeart/2005/8/layout/orgChart1"/>
    <dgm:cxn modelId="{D811C120-D2C4-4F1F-B23B-02B6F8F4BE9C}" srcId="{5F66BBE0-7587-4E7E-8726-A8951B95C990}" destId="{26E2F448-9D7E-4850-AA47-2F68CB1002B5}" srcOrd="2" destOrd="0" parTransId="{5295A2DA-53CD-42B3-9416-BB0154D199E2}" sibTransId="{359B1BE3-9A71-4A7E-B3FF-648128D6931E}"/>
    <dgm:cxn modelId="{AE420724-D0FA-4BA6-B6AE-46540E579866}" type="presOf" srcId="{6860AED1-4969-4ECE-B7F4-EF6E892A5063}" destId="{81B67F26-0703-4957-871A-B0431A75EB86}" srcOrd="0" destOrd="0" presId="urn:microsoft.com/office/officeart/2005/8/layout/orgChart1"/>
    <dgm:cxn modelId="{6285DB2B-B53C-4674-80C0-71404BC87CC4}" type="presOf" srcId="{023559E0-01C3-4E67-960E-B47F81D81C2D}" destId="{E0A56BC4-9BE3-439D-912A-04609379A9F3}" srcOrd="1" destOrd="0" presId="urn:microsoft.com/office/officeart/2005/8/layout/orgChart1"/>
    <dgm:cxn modelId="{0348AD2C-8187-4014-91D0-F76E2954260F}" type="presOf" srcId="{C8E69271-DA68-4A26-9F82-0F05F9613657}" destId="{86C678AE-B698-49F1-B864-8F9FB3882632}" srcOrd="0" destOrd="0" presId="urn:microsoft.com/office/officeart/2005/8/layout/orgChart1"/>
    <dgm:cxn modelId="{FA54302D-BDE9-42CC-BC65-C69A47BBD5A9}" type="presOf" srcId="{E0160A94-2272-4C51-B19A-C0B00D696647}" destId="{7C49B177-374D-4FA7-A613-6FAC27F992F0}" srcOrd="0" destOrd="0" presId="urn:microsoft.com/office/officeart/2005/8/layout/orgChart1"/>
    <dgm:cxn modelId="{34C10939-523A-41C0-9E02-098D17B00E82}" srcId="{FBA77785-6510-4237-9B87-79EA34ED1E2A}" destId="{218E7959-9FF4-4FEE-8A8E-91055ED126FD}" srcOrd="0" destOrd="0" parTransId="{2B7F5F26-91C4-407A-81AF-E767B7D1CD35}" sibTransId="{C81EB2D2-2DCC-476D-A5B4-2E3ADC7FDC44}"/>
    <dgm:cxn modelId="{3E0F033A-E635-41C0-85FB-F52C52B6B781}" type="presOf" srcId="{B17D7695-C6E0-4529-8502-D5A2A16D47E1}" destId="{C48042AF-BBF9-4ECA-954A-4B2FB7F0E8AB}" srcOrd="1" destOrd="0" presId="urn:microsoft.com/office/officeart/2005/8/layout/orgChart1"/>
    <dgm:cxn modelId="{F84D4E3A-9811-4BEB-99E4-EBA9102A4A59}" type="presOf" srcId="{EA899055-78AE-4EEE-8264-5B024864BB1C}" destId="{EFECFF32-8EA7-42BE-8E02-545A3A30FA49}" srcOrd="0" destOrd="0" presId="urn:microsoft.com/office/officeart/2005/8/layout/orgChart1"/>
    <dgm:cxn modelId="{D1238C3F-EF45-4873-B901-4A4A0133DE06}" type="presOf" srcId="{2CFC0BE3-4E43-4736-946B-3D0BB8F9176E}" destId="{1D26A64C-140E-4C5F-B1F2-6715BFFAD7AB}" srcOrd="1" destOrd="0" presId="urn:microsoft.com/office/officeart/2005/8/layout/orgChart1"/>
    <dgm:cxn modelId="{8C2C6340-C7D5-4BC5-91B2-38A659A04064}" srcId="{218E7959-9FF4-4FEE-8A8E-91055ED126FD}" destId="{F0EA1456-A844-41BF-961E-4F9F9286EE03}" srcOrd="4" destOrd="0" parTransId="{3DF0D5B6-81A6-4CD4-B14D-06A2D22A256A}" sibTransId="{711AEA7A-D168-4D28-B280-19DA56DECD96}"/>
    <dgm:cxn modelId="{4F8E075E-E477-415D-AFDC-5EB5DC6920CA}" type="presOf" srcId="{EC841D08-39EC-4A1B-9E33-23831C33178B}" destId="{33AC9322-67E8-4986-8E90-D32B4C740DA1}" srcOrd="0" destOrd="0" presId="urn:microsoft.com/office/officeart/2005/8/layout/orgChart1"/>
    <dgm:cxn modelId="{8F277F42-8D80-4C0E-839F-5135C26A1313}" type="presOf" srcId="{26E2F448-9D7E-4850-AA47-2F68CB1002B5}" destId="{97E6461F-DE44-4D6B-B7B1-318186C6A2BA}" srcOrd="0" destOrd="0" presId="urn:microsoft.com/office/officeart/2005/8/layout/orgChart1"/>
    <dgm:cxn modelId="{62B01963-A152-445A-818E-A5B1A5C4F441}" type="presOf" srcId="{52325F20-2B7F-49BA-979D-3A317CC30C83}" destId="{3B70DAA3-DA75-478D-A877-0571AF69528E}" srcOrd="0" destOrd="0" presId="urn:microsoft.com/office/officeart/2005/8/layout/orgChart1"/>
    <dgm:cxn modelId="{5022EB43-246B-4440-95DD-9D1951D5EA86}" type="presOf" srcId="{218E7959-9FF4-4FEE-8A8E-91055ED126FD}" destId="{5F84F981-1006-46F9-BEF2-EE16F3F74BF2}" srcOrd="0" destOrd="0" presId="urn:microsoft.com/office/officeart/2005/8/layout/orgChart1"/>
    <dgm:cxn modelId="{C8825944-8100-49C5-88AF-779E624084E5}" type="presOf" srcId="{6F38A481-FC7B-4C78-AC7B-DB0BADD92585}" destId="{0A6F9A08-4D95-47BC-B97E-4093B7B576F1}" srcOrd="1" destOrd="0" presId="urn:microsoft.com/office/officeart/2005/8/layout/orgChart1"/>
    <dgm:cxn modelId="{1A896745-D195-4D7A-AFB4-7D10D4B9B6C4}" type="presOf" srcId="{2CFC0BE3-4E43-4736-946B-3D0BB8F9176E}" destId="{4EF22D65-33E4-4670-9B2B-10A6DFD23BDF}" srcOrd="0" destOrd="0" presId="urn:microsoft.com/office/officeart/2005/8/layout/orgChart1"/>
    <dgm:cxn modelId="{DDB8D467-CACF-4AEE-B5F3-933BAAC6C02A}" type="presOf" srcId="{F2BFF25D-68D6-4CA9-B6F9-BF4EB79BCC16}" destId="{5A1AF10E-1424-4169-85B7-9093BF35B5FF}" srcOrd="0" destOrd="0" presId="urn:microsoft.com/office/officeart/2005/8/layout/orgChart1"/>
    <dgm:cxn modelId="{89812249-1EAD-4A3C-A2F3-1D6A2182DABB}" srcId="{BD36B308-0E22-4151-BAFD-7E8BE4F8CFD8}" destId="{1C23874A-7B3C-44AA-9B46-0FCDEE844BD3}" srcOrd="2" destOrd="0" parTransId="{02A9D5E6-A6F7-4A23-97A5-B5C44CA6D219}" sibTransId="{ABE748C5-5C2A-4550-BF35-EF0BC59BECC0}"/>
    <dgm:cxn modelId="{9F2E3C69-E823-43F7-8ED3-9ED603854875}" type="presOf" srcId="{5295A2DA-53CD-42B3-9416-BB0154D199E2}" destId="{EA9B39ED-DE58-4637-9A6C-5B03B7802BF8}" srcOrd="0" destOrd="0" presId="urn:microsoft.com/office/officeart/2005/8/layout/orgChart1"/>
    <dgm:cxn modelId="{85FE4749-9CA6-4C61-B74A-BF857697B647}" srcId="{218E7959-9FF4-4FEE-8A8E-91055ED126FD}" destId="{6F38A481-FC7B-4C78-AC7B-DB0BADD92585}" srcOrd="0" destOrd="0" parTransId="{4F8A91B9-BC6D-4D12-A894-11F38E2EC859}" sibTransId="{DC7D9155-0B13-48DA-A140-0CFC2F2835D2}"/>
    <dgm:cxn modelId="{9D56434A-B752-4BFB-861C-DB0340558451}" type="presOf" srcId="{1C478582-457A-4FB7-A421-524D488FF036}" destId="{3BC98735-0EAB-477C-B45D-3C3F29D5D76B}" srcOrd="0" destOrd="0" presId="urn:microsoft.com/office/officeart/2005/8/layout/orgChart1"/>
    <dgm:cxn modelId="{A653714B-631C-4215-86AA-78D3AD78DDCD}" type="presOf" srcId="{2D60396F-E2AB-4DFF-BF26-73D702DE6715}" destId="{E15BD08F-5833-4B99-B56F-03202C92A087}" srcOrd="1" destOrd="0" presId="urn:microsoft.com/office/officeart/2005/8/layout/orgChart1"/>
    <dgm:cxn modelId="{6DB89A6B-F7B7-45C1-AEC6-1F9E3FB3BC0C}" type="presOf" srcId="{B17D7695-C6E0-4529-8502-D5A2A16D47E1}" destId="{821140AC-B096-49E8-9468-D1B47C3D151D}" srcOrd="0" destOrd="0" presId="urn:microsoft.com/office/officeart/2005/8/layout/orgChart1"/>
    <dgm:cxn modelId="{17F3024F-8717-4138-BF67-D87C279C640B}" srcId="{6F38A481-FC7B-4C78-AC7B-DB0BADD92585}" destId="{20ED51C1-8FFF-4F5D-BC47-51E2A795D79F}" srcOrd="1" destOrd="0" parTransId="{FA2934EC-ADE7-4598-A1C6-5876070D98F5}" sibTransId="{051C749D-FE28-45C2-99DA-D93BEFBCA63F}"/>
    <dgm:cxn modelId="{A554226F-5A0F-49E0-B0DC-1F73330DBD2B}" srcId="{218E7959-9FF4-4FEE-8A8E-91055ED126FD}" destId="{BD36B308-0E22-4151-BAFD-7E8BE4F8CFD8}" srcOrd="1" destOrd="0" parTransId="{0F713634-5C9F-42D2-B385-A66CE052D000}" sibTransId="{3BF5195F-AD1E-426A-A654-08C024A62572}"/>
    <dgm:cxn modelId="{FCDA7C50-9AD5-406C-8FB1-EAEB91C8A4B6}" type="presOf" srcId="{5F66BBE0-7587-4E7E-8726-A8951B95C990}" destId="{208C414D-86D2-43D1-B6AC-D686371AC7E8}" srcOrd="0" destOrd="0" presId="urn:microsoft.com/office/officeart/2005/8/layout/orgChart1"/>
    <dgm:cxn modelId="{75565F73-59D1-4B0D-9829-180AA29C3843}" type="presOf" srcId="{1C23874A-7B3C-44AA-9B46-0FCDEE844BD3}" destId="{9657D099-5E78-4C25-86BE-89FFD6782A74}" srcOrd="0" destOrd="0" presId="urn:microsoft.com/office/officeart/2005/8/layout/orgChart1"/>
    <dgm:cxn modelId="{DB72E153-D2F9-4FD7-8D66-3196C3FF06E6}" type="presOf" srcId="{17BA1ADE-8DDC-4CAA-8FB7-1B07B5BF1036}" destId="{0F441021-99C3-478B-AA55-275A5CD5DA07}" srcOrd="1" destOrd="0" presId="urn:microsoft.com/office/officeart/2005/8/layout/orgChart1"/>
    <dgm:cxn modelId="{94E0C074-034E-4C98-AA79-20898E5DC981}" type="presOf" srcId="{0F713634-5C9F-42D2-B385-A66CE052D000}" destId="{C42BADE7-90EB-4B5B-9A68-6CB74AFAF4A3}" srcOrd="0" destOrd="0" presId="urn:microsoft.com/office/officeart/2005/8/layout/orgChart1"/>
    <dgm:cxn modelId="{19F5C075-8713-426E-B995-E0932BC83E67}" type="presOf" srcId="{4937C877-CEB5-4527-BAFC-1AB22D8DD3E3}" destId="{A80DE74C-EC20-458C-AFDF-564EDD40860A}" srcOrd="1" destOrd="0" presId="urn:microsoft.com/office/officeart/2005/8/layout/orgChart1"/>
    <dgm:cxn modelId="{712EC359-E3CA-4FFC-84C8-B50FFEB41BF7}" srcId="{6F38A481-FC7B-4C78-AC7B-DB0BADD92585}" destId="{52325F20-2B7F-49BA-979D-3A317CC30C83}" srcOrd="3" destOrd="0" parTransId="{6860AED1-4969-4ECE-B7F4-EF6E892A5063}" sibTransId="{A0899460-5EA2-4026-8660-759E0800F2C8}"/>
    <dgm:cxn modelId="{006A2A7A-2BDC-4E84-820A-2F51216A78C8}" type="presOf" srcId="{FA2934EC-ADE7-4598-A1C6-5876070D98F5}" destId="{37A7CDBD-1619-4DB4-90E3-56DA1B86A2B7}" srcOrd="0" destOrd="0" presId="urn:microsoft.com/office/officeart/2005/8/layout/orgChart1"/>
    <dgm:cxn modelId="{5D78D97D-19E9-4BE7-A355-E0683BEC56A8}" type="presOf" srcId="{085CDA37-F5A4-4C8D-AFE0-307D22C23835}" destId="{E843F365-D163-40C6-AE99-F9836AA03A3C}" srcOrd="0" destOrd="0" presId="urn:microsoft.com/office/officeart/2005/8/layout/orgChart1"/>
    <dgm:cxn modelId="{565BBE80-4ACF-46B1-B259-3715728EE5EB}" type="presOf" srcId="{20ED51C1-8FFF-4F5D-BC47-51E2A795D79F}" destId="{D8208BFE-7E66-4C10-9280-B986626BC4FE}" srcOrd="1" destOrd="0" presId="urn:microsoft.com/office/officeart/2005/8/layout/orgChart1"/>
    <dgm:cxn modelId="{13AFCA80-0E47-43E1-8D33-DA5840C0EA1E}" type="presOf" srcId="{157147E7-96B9-4F5D-98D8-4F15EAAF655F}" destId="{2DE180EA-31E4-4664-9FDC-603B64F95676}" srcOrd="1" destOrd="0" presId="urn:microsoft.com/office/officeart/2005/8/layout/orgChart1"/>
    <dgm:cxn modelId="{4CB9D484-BB23-45CD-86F5-6245F61F71ED}" type="presOf" srcId="{EC841D08-39EC-4A1B-9E33-23831C33178B}" destId="{87FF8429-C970-42E9-B3EE-8E84C365CD19}" srcOrd="1" destOrd="0" presId="urn:microsoft.com/office/officeart/2005/8/layout/orgChart1"/>
    <dgm:cxn modelId="{0BD29B85-C7DF-4018-868C-AE0DE1002B69}" type="presOf" srcId="{20ED51C1-8FFF-4F5D-BC47-51E2A795D79F}" destId="{F4843939-8B97-4D6B-8B8F-D2B332F0E812}" srcOrd="0" destOrd="0" presId="urn:microsoft.com/office/officeart/2005/8/layout/orgChart1"/>
    <dgm:cxn modelId="{40992C87-8B5D-4A22-BE4F-C5A52AA10B32}" type="presOf" srcId="{023559E0-01C3-4E67-960E-B47F81D81C2D}" destId="{F8E6FF07-B36A-4BAD-B858-AB1B5561E3BD}" srcOrd="0" destOrd="0" presId="urn:microsoft.com/office/officeart/2005/8/layout/orgChart1"/>
    <dgm:cxn modelId="{54AF8987-525F-434B-ADA9-676EF306D4A3}" type="presOf" srcId="{F0EA1456-A844-41BF-961E-4F9F9286EE03}" destId="{2780254C-1361-4DB9-A033-FA6918C6E481}" srcOrd="1" destOrd="0" presId="urn:microsoft.com/office/officeart/2005/8/layout/orgChart1"/>
    <dgm:cxn modelId="{DAD5168C-9026-4A38-A8C2-9AB724C11342}" type="presOf" srcId="{BD36B308-0E22-4151-BAFD-7E8BE4F8CFD8}" destId="{330026D9-F162-4CC2-8BEC-B2F21E8963FA}" srcOrd="1" destOrd="0" presId="urn:microsoft.com/office/officeart/2005/8/layout/orgChart1"/>
    <dgm:cxn modelId="{26761E97-0410-4BCF-91E9-7FB03B0C5002}" type="presOf" srcId="{922CD92E-76BF-4D5B-8A72-094F83ECE86D}" destId="{94253BD2-7D6C-4DC7-877E-198BE549A431}" srcOrd="0" destOrd="0" presId="urn:microsoft.com/office/officeart/2005/8/layout/orgChart1"/>
    <dgm:cxn modelId="{860D0699-C04C-4F76-A151-2A6FF2B6A434}" type="presOf" srcId="{46102148-9D94-4F5E-AC1E-3506C5DF7F2C}" destId="{312A4D27-4EF7-42A9-99AE-E5005035BC42}" srcOrd="0" destOrd="0" presId="urn:microsoft.com/office/officeart/2005/8/layout/orgChart1"/>
    <dgm:cxn modelId="{2D37EB9A-A252-4FB6-8F30-E52E35DFF57C}" srcId="{6F38A481-FC7B-4C78-AC7B-DB0BADD92585}" destId="{DF765904-92BA-48CE-8545-2E185E2E3357}" srcOrd="2" destOrd="0" parTransId="{A4E75329-FBAF-4F64-A759-245D880C45B7}" sibTransId="{0BC00ECA-2888-4639-9509-7206DA9052CA}"/>
    <dgm:cxn modelId="{CB1F739B-6569-445E-8406-51C7AC8E9713}" type="presOf" srcId="{DF765904-92BA-48CE-8545-2E185E2E3357}" destId="{42AD35F0-0FF3-4D16-A950-973FE30FDDC0}" srcOrd="0" destOrd="0" presId="urn:microsoft.com/office/officeart/2005/8/layout/orgChart1"/>
    <dgm:cxn modelId="{234C22A1-8CA5-47EA-B60E-433962AD1FB9}" type="presOf" srcId="{278EF67B-46F8-4021-B9A2-A26B19E93209}" destId="{F92B36DE-DBF9-4D29-8C6F-CB823CA563D5}" srcOrd="0" destOrd="0" presId="urn:microsoft.com/office/officeart/2005/8/layout/orgChart1"/>
    <dgm:cxn modelId="{660934A4-1E40-4769-B326-6C5725D71537}" type="presOf" srcId="{DF765904-92BA-48CE-8545-2E185E2E3357}" destId="{EFCFA51F-7072-43AC-886C-96C1C9EE2C78}" srcOrd="1" destOrd="0" presId="urn:microsoft.com/office/officeart/2005/8/layout/orgChart1"/>
    <dgm:cxn modelId="{8DD8A3AA-DE6D-4E24-B0FA-D64B3BB88F6D}" type="presOf" srcId="{510C3753-3E94-4D99-B2BC-A207D851E037}" destId="{000CDFA1-151C-40BA-BCEA-0F66EEAFF3C5}" srcOrd="0" destOrd="0" presId="urn:microsoft.com/office/officeart/2005/8/layout/orgChart1"/>
    <dgm:cxn modelId="{3B4A8AAB-AD2E-42D4-A21E-0D4BF6C12CB7}" srcId="{278EF67B-46F8-4021-B9A2-A26B19E93209}" destId="{E0160A94-2272-4C51-B19A-C0B00D696647}" srcOrd="3" destOrd="0" parTransId="{307A9D40-F191-4946-973E-8CE76582B744}" sibTransId="{5296B58C-C380-47BF-A6C7-9C586A1C6BB2}"/>
    <dgm:cxn modelId="{2B9D08AC-F36D-4A71-A153-3CA9CD12AC1E}" type="presOf" srcId="{ADEFF0E5-FF41-43F9-A569-CABE5AA5D583}" destId="{776213C3-4A8C-4FEE-80F1-D653E4305E3F}" srcOrd="1" destOrd="0" presId="urn:microsoft.com/office/officeart/2005/8/layout/orgChart1"/>
    <dgm:cxn modelId="{D0791BAE-FBF5-4366-9FB8-BE155923F261}" type="presOf" srcId="{FBA77785-6510-4237-9B87-79EA34ED1E2A}" destId="{C04D90C0-ADFC-4609-B43E-CFAFA3123E55}" srcOrd="0" destOrd="0" presId="urn:microsoft.com/office/officeart/2005/8/layout/orgChart1"/>
    <dgm:cxn modelId="{DB68E5AE-AC42-419B-95EF-7BD5AED7215F}" type="presOf" srcId="{218E7959-9FF4-4FEE-8A8E-91055ED126FD}" destId="{1C75EC3F-50D6-4E76-8B8D-D16ACF86F334}" srcOrd="1" destOrd="0" presId="urn:microsoft.com/office/officeart/2005/8/layout/orgChart1"/>
    <dgm:cxn modelId="{52CC0DAF-A286-4E32-9CF3-449F2C329568}" srcId="{6F38A481-FC7B-4C78-AC7B-DB0BADD92585}" destId="{17BA1ADE-8DDC-4CAA-8FB7-1B07B5BF1036}" srcOrd="0" destOrd="0" parTransId="{F2BFF25D-68D6-4CA9-B6F9-BF4EB79BCC16}" sibTransId="{D1E1F3D2-35E5-4BFD-84EF-CADE455496F7}"/>
    <dgm:cxn modelId="{5E5FF1AF-A5CD-47BB-AED8-F61DFCDC7E6F}" srcId="{BD36B308-0E22-4151-BAFD-7E8BE4F8CFD8}" destId="{EC841D08-39EC-4A1B-9E33-23831C33178B}" srcOrd="3" destOrd="0" parTransId="{1C478582-457A-4FB7-A421-524D488FF036}" sibTransId="{9249E83C-0C98-4E29-9FD3-0C4C0AE3D005}"/>
    <dgm:cxn modelId="{9E7563B0-0E14-4F9E-A5FB-B2730485E68E}" srcId="{278EF67B-46F8-4021-B9A2-A26B19E93209}" destId="{ADEFF0E5-FF41-43F9-A569-CABE5AA5D583}" srcOrd="2" destOrd="0" parTransId="{A52E3680-2C32-4399-BB4C-52DEEEB55E51}" sibTransId="{64FC954D-FFE3-4EDE-9BFC-7CBF37208B07}"/>
    <dgm:cxn modelId="{E9A817B4-ADB7-4192-9C59-6CFD75C1930D}" type="presOf" srcId="{ADEFF0E5-FF41-43F9-A569-CABE5AA5D583}" destId="{3F1E0DC9-0754-4AB2-94DE-CAE23EBA2E49}" srcOrd="0" destOrd="0" presId="urn:microsoft.com/office/officeart/2005/8/layout/orgChart1"/>
    <dgm:cxn modelId="{B7467CB5-0F58-4557-9309-4D0E3CE18A46}" type="presOf" srcId="{4F8A91B9-BC6D-4D12-A894-11F38E2EC859}" destId="{FA8C6C6E-AD60-4036-A11D-B36FF7C32FB5}" srcOrd="0" destOrd="0" presId="urn:microsoft.com/office/officeart/2005/8/layout/orgChart1"/>
    <dgm:cxn modelId="{882F71B6-CD45-4B50-B35B-DCFE96A69BAE}" type="presOf" srcId="{E0160A94-2272-4C51-B19A-C0B00D696647}" destId="{3A773059-737F-4206-BB2C-91CC52FC218F}" srcOrd="1" destOrd="0" presId="urn:microsoft.com/office/officeart/2005/8/layout/orgChart1"/>
    <dgm:cxn modelId="{750642BD-A317-4A13-8DE7-3628D0EF86FC}" srcId="{278EF67B-46F8-4021-B9A2-A26B19E93209}" destId="{4937C877-CEB5-4527-BAFC-1AB22D8DD3E3}" srcOrd="0" destOrd="0" parTransId="{46102148-9D94-4F5E-AC1E-3506C5DF7F2C}" sibTransId="{92C4DC2C-8400-4FE6-8BD0-15D553B6D181}"/>
    <dgm:cxn modelId="{E34E5AC0-CABD-46EF-B351-8D5E513AE225}" srcId="{BD36B308-0E22-4151-BAFD-7E8BE4F8CFD8}" destId="{B17D7695-C6E0-4529-8502-D5A2A16D47E1}" srcOrd="1" destOrd="0" parTransId="{111C5A9C-CACB-4F6C-BE0B-2EB1860ADED8}" sibTransId="{FCB2CFDD-6B21-4F81-AA51-B04AE575A590}"/>
    <dgm:cxn modelId="{314FAEC7-B439-47D3-BCCB-6528F411F7E5}" srcId="{5F66BBE0-7587-4E7E-8726-A8951B95C990}" destId="{DDA09DEF-726B-48BB-B9B7-FD7990E740D4}" srcOrd="1" destOrd="0" parTransId="{EA899055-78AE-4EEE-8264-5B024864BB1C}" sibTransId="{F740176D-C907-4EE9-9F00-00EC7B4950D2}"/>
    <dgm:cxn modelId="{C1322EC9-42FB-456A-BAD2-B578C4D324D1}" type="presOf" srcId="{278EF67B-46F8-4021-B9A2-A26B19E93209}" destId="{776263D4-8D66-41F1-9895-B021156869E8}" srcOrd="1" destOrd="0" presId="urn:microsoft.com/office/officeart/2005/8/layout/orgChart1"/>
    <dgm:cxn modelId="{1B670DCC-64AB-418E-A0B1-599AF2F59B43}" srcId="{BD36B308-0E22-4151-BAFD-7E8BE4F8CFD8}" destId="{CF33D352-61B3-413A-9EDB-CCD7450172A4}" srcOrd="0" destOrd="0" parTransId="{02BE1BA7-14EE-40C5-AC01-793AA49DAEBC}" sibTransId="{415A194D-4E27-427A-BE3D-08951C79980C}"/>
    <dgm:cxn modelId="{B3560DCE-62BD-416F-B7FB-9125066F21BC}" type="presOf" srcId="{157147E7-96B9-4F5D-98D8-4F15EAAF655F}" destId="{85EBBE97-ABD4-4CDB-AFC8-F1624EF71793}" srcOrd="0" destOrd="0" presId="urn:microsoft.com/office/officeart/2005/8/layout/orgChart1"/>
    <dgm:cxn modelId="{BA8885D2-16C2-4E40-9345-856BDCD56ADA}" srcId="{5F66BBE0-7587-4E7E-8726-A8951B95C990}" destId="{2D60396F-E2AB-4DFF-BF26-73D702DE6715}" srcOrd="0" destOrd="0" parTransId="{C8E69271-DA68-4A26-9F82-0F05F9613657}" sibTransId="{23C3C393-66DD-40FC-91E7-B48F4ED54142}"/>
    <dgm:cxn modelId="{4ABB42D5-1159-49E4-9B98-3939575A6EA7}" srcId="{278EF67B-46F8-4021-B9A2-A26B19E93209}" destId="{023559E0-01C3-4E67-960E-B47F81D81C2D}" srcOrd="1" destOrd="0" parTransId="{085CDA37-F5A4-4C8D-AFE0-307D22C23835}" sibTransId="{3D9F9FB6-5FED-41AE-AD1C-22527506EA09}"/>
    <dgm:cxn modelId="{91B64CD6-9A80-4AFE-B383-C54BA3EC6E32}" type="presOf" srcId="{A52E3680-2C32-4399-BB4C-52DEEEB55E51}" destId="{B672CE34-F1B5-4162-984F-652F4115EE88}" srcOrd="0" destOrd="0" presId="urn:microsoft.com/office/officeart/2005/8/layout/orgChart1"/>
    <dgm:cxn modelId="{07AEC8D6-F10C-4F22-84BA-8DEFC721FEFB}" srcId="{218E7959-9FF4-4FEE-8A8E-91055ED126FD}" destId="{157147E7-96B9-4F5D-98D8-4F15EAAF655F}" srcOrd="3" destOrd="0" parTransId="{9CA8D4EF-8C60-4B79-9DAD-E9E1BF165D70}" sibTransId="{14EB070F-8838-456E-9EC4-E51045E599FE}"/>
    <dgm:cxn modelId="{3D3635D7-CA63-4D54-960E-F9FE19D0B871}" type="presOf" srcId="{3DF0D5B6-81A6-4CD4-B14D-06A2D22A256A}" destId="{C27DA819-D1A5-4299-B078-02A8C718BFEE}" srcOrd="0" destOrd="0" presId="urn:microsoft.com/office/officeart/2005/8/layout/orgChart1"/>
    <dgm:cxn modelId="{E46BC4D9-8C5C-4932-8D17-3549750F94AF}" type="presOf" srcId="{2D60396F-E2AB-4DFF-BF26-73D702DE6715}" destId="{1FC7F3A7-AD95-4B6F-8A66-3DE983F27D9F}" srcOrd="0" destOrd="0" presId="urn:microsoft.com/office/officeart/2005/8/layout/orgChart1"/>
    <dgm:cxn modelId="{F1F136E0-FA22-4A91-A94C-0BD3E6F38A73}" type="presOf" srcId="{6F38A481-FC7B-4C78-AC7B-DB0BADD92585}" destId="{17A9246C-5E13-4722-BCAD-EBB7E36D6051}" srcOrd="0" destOrd="0" presId="urn:microsoft.com/office/officeart/2005/8/layout/orgChart1"/>
    <dgm:cxn modelId="{FC128FE3-EAFB-4B2A-AAB9-C27C81714796}" type="presOf" srcId="{A4E75329-FBAF-4F64-A759-245D880C45B7}" destId="{1D7241CC-33FB-40E2-A3C2-890B56B478FB}" srcOrd="0" destOrd="0" presId="urn:microsoft.com/office/officeart/2005/8/layout/orgChart1"/>
    <dgm:cxn modelId="{46BD9CEA-DDC3-471A-B40C-EABD0B68C6EB}" type="presOf" srcId="{CF33D352-61B3-413A-9EDB-CCD7450172A4}" destId="{E7B89555-8ACF-48B9-9E62-17332B64804A}" srcOrd="0" destOrd="0" presId="urn:microsoft.com/office/officeart/2005/8/layout/orgChart1"/>
    <dgm:cxn modelId="{8C126CF0-9BCE-4A94-BDA4-F86F0968BFED}" type="presOf" srcId="{02A9D5E6-A6F7-4A23-97A5-B5C44CA6D219}" destId="{7D0C7A98-C62C-4E54-A9F4-8524D7468C25}" srcOrd="0" destOrd="0" presId="urn:microsoft.com/office/officeart/2005/8/layout/orgChart1"/>
    <dgm:cxn modelId="{5598A9F7-02A7-45C2-9242-B8970B566830}" srcId="{218E7959-9FF4-4FEE-8A8E-91055ED126FD}" destId="{278EF67B-46F8-4021-B9A2-A26B19E93209}" srcOrd="2" destOrd="0" parTransId="{510C3753-3E94-4D99-B2BC-A207D851E037}" sibTransId="{C9DE5ECE-0936-43FE-A727-C54D1B982FC6}"/>
    <dgm:cxn modelId="{D9B8ECF7-E5E5-48F5-9BE0-69CF369F0E32}" type="presOf" srcId="{1C23874A-7B3C-44AA-9B46-0FCDEE844BD3}" destId="{3437D0D2-2253-4F3A-AF4D-15636711BBBC}" srcOrd="1" destOrd="0" presId="urn:microsoft.com/office/officeart/2005/8/layout/orgChart1"/>
    <dgm:cxn modelId="{FE44ABF8-A61D-4D11-8412-2B9E1BC45B13}" type="presOf" srcId="{DDA09DEF-726B-48BB-B9B7-FD7990E740D4}" destId="{1C839CAA-CB4A-4AE3-8A89-B0E17E070BC2}" srcOrd="1" destOrd="0" presId="urn:microsoft.com/office/officeart/2005/8/layout/orgChart1"/>
    <dgm:cxn modelId="{22C775FD-0DB7-460D-B11C-B2B931064C47}" srcId="{6F38A481-FC7B-4C78-AC7B-DB0BADD92585}" destId="{5F66BBE0-7587-4E7E-8726-A8951B95C990}" srcOrd="5" destOrd="0" parTransId="{922CD92E-76BF-4D5B-8A72-094F83ECE86D}" sibTransId="{3816791F-CF7F-4EA7-AE53-4933CACDE7AE}"/>
    <dgm:cxn modelId="{A4E3A0FD-BE41-4AF1-A050-2DA8FBA57600}" type="presOf" srcId="{E4434F90-67F6-4144-9730-1B0F2D789A8C}" destId="{C7B78254-C8F9-44F3-AD0E-92DF55A3FC22}" srcOrd="0" destOrd="0" presId="urn:microsoft.com/office/officeart/2005/8/layout/orgChart1"/>
    <dgm:cxn modelId="{EAF90987-3495-4217-B142-D6DC119A8D0E}" type="presParOf" srcId="{C04D90C0-ADFC-4609-B43E-CFAFA3123E55}" destId="{4D4B7174-4589-442C-897B-CC0917F5B757}" srcOrd="0" destOrd="0" presId="urn:microsoft.com/office/officeart/2005/8/layout/orgChart1"/>
    <dgm:cxn modelId="{ED200E5E-D0FF-4268-B1AE-8482B4F62414}" type="presParOf" srcId="{4D4B7174-4589-442C-897B-CC0917F5B757}" destId="{7D306698-55BC-4282-85CF-A293927BE715}" srcOrd="0" destOrd="0" presId="urn:microsoft.com/office/officeart/2005/8/layout/orgChart1"/>
    <dgm:cxn modelId="{0F2E7407-F0DC-46CA-BFB6-24AC20DFB3CF}" type="presParOf" srcId="{7D306698-55BC-4282-85CF-A293927BE715}" destId="{5F84F981-1006-46F9-BEF2-EE16F3F74BF2}" srcOrd="0" destOrd="0" presId="urn:microsoft.com/office/officeart/2005/8/layout/orgChart1"/>
    <dgm:cxn modelId="{6FFADE83-C498-44EF-8622-0D182B17EE12}" type="presParOf" srcId="{7D306698-55BC-4282-85CF-A293927BE715}" destId="{1C75EC3F-50D6-4E76-8B8D-D16ACF86F334}" srcOrd="1" destOrd="0" presId="urn:microsoft.com/office/officeart/2005/8/layout/orgChart1"/>
    <dgm:cxn modelId="{572004D0-5321-463A-8649-E70093A8B5FD}" type="presParOf" srcId="{4D4B7174-4589-442C-897B-CC0917F5B757}" destId="{C187014C-B436-48A8-9F0F-D023A0AFC8A7}" srcOrd="1" destOrd="0" presId="urn:microsoft.com/office/officeart/2005/8/layout/orgChart1"/>
    <dgm:cxn modelId="{5BF03A4E-337A-4B65-A69E-23516F9C716E}" type="presParOf" srcId="{C187014C-B436-48A8-9F0F-D023A0AFC8A7}" destId="{FA8C6C6E-AD60-4036-A11D-B36FF7C32FB5}" srcOrd="0" destOrd="0" presId="urn:microsoft.com/office/officeart/2005/8/layout/orgChart1"/>
    <dgm:cxn modelId="{AFB29A97-D0B6-4D7D-B659-0E0132E25EE6}" type="presParOf" srcId="{C187014C-B436-48A8-9F0F-D023A0AFC8A7}" destId="{F0091C68-51A4-442A-A5A8-205D341B4B10}" srcOrd="1" destOrd="0" presId="urn:microsoft.com/office/officeart/2005/8/layout/orgChart1"/>
    <dgm:cxn modelId="{E90DFF9C-172D-4BF8-82B7-86863E05C0E1}" type="presParOf" srcId="{F0091C68-51A4-442A-A5A8-205D341B4B10}" destId="{85EA27C6-C9DC-45D5-A35A-490DB053260D}" srcOrd="0" destOrd="0" presId="urn:microsoft.com/office/officeart/2005/8/layout/orgChart1"/>
    <dgm:cxn modelId="{D58D73D4-C2C0-4FAF-9DE5-F0AD40D54A38}" type="presParOf" srcId="{85EA27C6-C9DC-45D5-A35A-490DB053260D}" destId="{17A9246C-5E13-4722-BCAD-EBB7E36D6051}" srcOrd="0" destOrd="0" presId="urn:microsoft.com/office/officeart/2005/8/layout/orgChart1"/>
    <dgm:cxn modelId="{E2FB99C7-3D73-4102-B741-AB9EEA9A6457}" type="presParOf" srcId="{85EA27C6-C9DC-45D5-A35A-490DB053260D}" destId="{0A6F9A08-4D95-47BC-B97E-4093B7B576F1}" srcOrd="1" destOrd="0" presId="urn:microsoft.com/office/officeart/2005/8/layout/orgChart1"/>
    <dgm:cxn modelId="{845E7952-F480-4D01-962F-353598ED5DFE}" type="presParOf" srcId="{F0091C68-51A4-442A-A5A8-205D341B4B10}" destId="{71AFC7AB-5C30-403C-B1EA-AB7AE4C268E1}" srcOrd="1" destOrd="0" presId="urn:microsoft.com/office/officeart/2005/8/layout/orgChart1"/>
    <dgm:cxn modelId="{F1126941-9E20-4BEF-9799-3894D245F3B4}" type="presParOf" srcId="{71AFC7AB-5C30-403C-B1EA-AB7AE4C268E1}" destId="{5A1AF10E-1424-4169-85B7-9093BF35B5FF}" srcOrd="0" destOrd="0" presId="urn:microsoft.com/office/officeart/2005/8/layout/orgChart1"/>
    <dgm:cxn modelId="{BFA12518-8CF6-40DF-A017-E7B0D5263BE7}" type="presParOf" srcId="{71AFC7AB-5C30-403C-B1EA-AB7AE4C268E1}" destId="{952907C7-54F8-4CFC-AD91-A8BED471FF1A}" srcOrd="1" destOrd="0" presId="urn:microsoft.com/office/officeart/2005/8/layout/orgChart1"/>
    <dgm:cxn modelId="{6A5035B2-7F13-4315-9DC8-818E73B80A18}" type="presParOf" srcId="{952907C7-54F8-4CFC-AD91-A8BED471FF1A}" destId="{8B8B747A-471B-4BD3-BEC7-89CB4DC4EC9A}" srcOrd="0" destOrd="0" presId="urn:microsoft.com/office/officeart/2005/8/layout/orgChart1"/>
    <dgm:cxn modelId="{291D5F0F-D87A-4D09-A9C4-5D4F38571A85}" type="presParOf" srcId="{8B8B747A-471B-4BD3-BEC7-89CB4DC4EC9A}" destId="{3C873EE7-80A5-4A7A-BE59-8354BBABA083}" srcOrd="0" destOrd="0" presId="urn:microsoft.com/office/officeart/2005/8/layout/orgChart1"/>
    <dgm:cxn modelId="{A633DAA0-617F-4324-86D5-0D0202F6EB73}" type="presParOf" srcId="{8B8B747A-471B-4BD3-BEC7-89CB4DC4EC9A}" destId="{0F441021-99C3-478B-AA55-275A5CD5DA07}" srcOrd="1" destOrd="0" presId="urn:microsoft.com/office/officeart/2005/8/layout/orgChart1"/>
    <dgm:cxn modelId="{1E5F0047-8FEF-4FF0-853B-15A49E881D54}" type="presParOf" srcId="{952907C7-54F8-4CFC-AD91-A8BED471FF1A}" destId="{963AC2A6-EFE0-4A7B-9A66-623E3BEEF18C}" srcOrd="1" destOrd="0" presId="urn:microsoft.com/office/officeart/2005/8/layout/orgChart1"/>
    <dgm:cxn modelId="{5EA7ED3B-6A3A-419D-AC60-4806336AABA9}" type="presParOf" srcId="{952907C7-54F8-4CFC-AD91-A8BED471FF1A}" destId="{86B651FE-9882-488A-831C-A126224FB001}" srcOrd="2" destOrd="0" presId="urn:microsoft.com/office/officeart/2005/8/layout/orgChart1"/>
    <dgm:cxn modelId="{67A1552B-2290-4FF9-89B3-FFDBF1E71EEF}" type="presParOf" srcId="{71AFC7AB-5C30-403C-B1EA-AB7AE4C268E1}" destId="{37A7CDBD-1619-4DB4-90E3-56DA1B86A2B7}" srcOrd="2" destOrd="0" presId="urn:microsoft.com/office/officeart/2005/8/layout/orgChart1"/>
    <dgm:cxn modelId="{3F1D8796-88BE-4115-94B5-0A6F8DCA8EB0}" type="presParOf" srcId="{71AFC7AB-5C30-403C-B1EA-AB7AE4C268E1}" destId="{189622D4-07E2-4258-A042-E54030CEF6EE}" srcOrd="3" destOrd="0" presId="urn:microsoft.com/office/officeart/2005/8/layout/orgChart1"/>
    <dgm:cxn modelId="{1716BDD5-1B40-40C5-A350-32F1A76C6A46}" type="presParOf" srcId="{189622D4-07E2-4258-A042-E54030CEF6EE}" destId="{9FABBBCD-4F0D-42A3-96E3-E859E859458C}" srcOrd="0" destOrd="0" presId="urn:microsoft.com/office/officeart/2005/8/layout/orgChart1"/>
    <dgm:cxn modelId="{3E432AF3-68E6-4F9A-928A-A13457F2E049}" type="presParOf" srcId="{9FABBBCD-4F0D-42A3-96E3-E859E859458C}" destId="{F4843939-8B97-4D6B-8B8F-D2B332F0E812}" srcOrd="0" destOrd="0" presId="urn:microsoft.com/office/officeart/2005/8/layout/orgChart1"/>
    <dgm:cxn modelId="{BDDE20B2-5BB4-4C74-8654-4AA8D8C21973}" type="presParOf" srcId="{9FABBBCD-4F0D-42A3-96E3-E859E859458C}" destId="{D8208BFE-7E66-4C10-9280-B986626BC4FE}" srcOrd="1" destOrd="0" presId="urn:microsoft.com/office/officeart/2005/8/layout/orgChart1"/>
    <dgm:cxn modelId="{50E2BB50-BD37-40F0-A8AD-9C246AA9003C}" type="presParOf" srcId="{189622D4-07E2-4258-A042-E54030CEF6EE}" destId="{522D175E-6750-406D-AB4F-35CEA661B25E}" srcOrd="1" destOrd="0" presId="urn:microsoft.com/office/officeart/2005/8/layout/orgChart1"/>
    <dgm:cxn modelId="{17252643-706F-42F7-AA38-079F5F4C567E}" type="presParOf" srcId="{189622D4-07E2-4258-A042-E54030CEF6EE}" destId="{0E115E5A-FD3C-4B9A-8B8C-24BA3CEBDF2C}" srcOrd="2" destOrd="0" presId="urn:microsoft.com/office/officeart/2005/8/layout/orgChart1"/>
    <dgm:cxn modelId="{C45B7C75-C985-46A9-B840-A4DBE0F17D33}" type="presParOf" srcId="{71AFC7AB-5C30-403C-B1EA-AB7AE4C268E1}" destId="{1D7241CC-33FB-40E2-A3C2-890B56B478FB}" srcOrd="4" destOrd="0" presId="urn:microsoft.com/office/officeart/2005/8/layout/orgChart1"/>
    <dgm:cxn modelId="{2EC0D031-28D3-48AB-A353-A276E381F03B}" type="presParOf" srcId="{71AFC7AB-5C30-403C-B1EA-AB7AE4C268E1}" destId="{F937BE2C-FA04-460E-B3BC-A12FEE2FF59C}" srcOrd="5" destOrd="0" presId="urn:microsoft.com/office/officeart/2005/8/layout/orgChart1"/>
    <dgm:cxn modelId="{2C2DD2A5-1781-44FB-B22C-5D84A4F81C09}" type="presParOf" srcId="{F937BE2C-FA04-460E-B3BC-A12FEE2FF59C}" destId="{EF446A2A-0B8F-44C5-A380-9437EF395F21}" srcOrd="0" destOrd="0" presId="urn:microsoft.com/office/officeart/2005/8/layout/orgChart1"/>
    <dgm:cxn modelId="{885A6479-F0BA-4909-8F93-809737D53EDD}" type="presParOf" srcId="{EF446A2A-0B8F-44C5-A380-9437EF395F21}" destId="{42AD35F0-0FF3-4D16-A950-973FE30FDDC0}" srcOrd="0" destOrd="0" presId="urn:microsoft.com/office/officeart/2005/8/layout/orgChart1"/>
    <dgm:cxn modelId="{CC9809A9-CFF2-4998-8493-E40E9D288E8E}" type="presParOf" srcId="{EF446A2A-0B8F-44C5-A380-9437EF395F21}" destId="{EFCFA51F-7072-43AC-886C-96C1C9EE2C78}" srcOrd="1" destOrd="0" presId="urn:microsoft.com/office/officeart/2005/8/layout/orgChart1"/>
    <dgm:cxn modelId="{38C0D6E8-755E-4AB8-A469-9161D87855E0}" type="presParOf" srcId="{F937BE2C-FA04-460E-B3BC-A12FEE2FF59C}" destId="{96C4C7F5-EE09-4E5E-A4A8-536AEB10079B}" srcOrd="1" destOrd="0" presId="urn:microsoft.com/office/officeart/2005/8/layout/orgChart1"/>
    <dgm:cxn modelId="{A8364C83-35B2-49B9-8EEC-C92B1A8C8A92}" type="presParOf" srcId="{F937BE2C-FA04-460E-B3BC-A12FEE2FF59C}" destId="{166B9C18-9DA9-43F0-89A7-CD03D5D319E2}" srcOrd="2" destOrd="0" presId="urn:microsoft.com/office/officeart/2005/8/layout/orgChart1"/>
    <dgm:cxn modelId="{4ECC2656-6709-43D8-8FD0-F36AC843120E}" type="presParOf" srcId="{71AFC7AB-5C30-403C-B1EA-AB7AE4C268E1}" destId="{81B67F26-0703-4957-871A-B0431A75EB86}" srcOrd="6" destOrd="0" presId="urn:microsoft.com/office/officeart/2005/8/layout/orgChart1"/>
    <dgm:cxn modelId="{63CC341F-3C04-453C-B484-EA4687757BAC}" type="presParOf" srcId="{71AFC7AB-5C30-403C-B1EA-AB7AE4C268E1}" destId="{AA785DB7-B47A-46F1-8FCE-A92CC3C95495}" srcOrd="7" destOrd="0" presId="urn:microsoft.com/office/officeart/2005/8/layout/orgChart1"/>
    <dgm:cxn modelId="{852FE44D-F154-4ACB-B64E-E87906E42A16}" type="presParOf" srcId="{AA785DB7-B47A-46F1-8FCE-A92CC3C95495}" destId="{B459A2F7-3FCD-498E-B822-A99B7801F414}" srcOrd="0" destOrd="0" presId="urn:microsoft.com/office/officeart/2005/8/layout/orgChart1"/>
    <dgm:cxn modelId="{EEEB9C22-1CA6-4A67-A54C-048367C1A3BD}" type="presParOf" srcId="{B459A2F7-3FCD-498E-B822-A99B7801F414}" destId="{3B70DAA3-DA75-478D-A877-0571AF69528E}" srcOrd="0" destOrd="0" presId="urn:microsoft.com/office/officeart/2005/8/layout/orgChart1"/>
    <dgm:cxn modelId="{C2A63ECF-0A89-43B9-B4D1-944C7F056662}" type="presParOf" srcId="{B459A2F7-3FCD-498E-B822-A99B7801F414}" destId="{ACCE5E07-1695-4AE3-BD8C-4C17BBE991AB}" srcOrd="1" destOrd="0" presId="urn:microsoft.com/office/officeart/2005/8/layout/orgChart1"/>
    <dgm:cxn modelId="{43E1B15C-1441-40AB-BF76-E4A671B4F106}" type="presParOf" srcId="{AA785DB7-B47A-46F1-8FCE-A92CC3C95495}" destId="{A10FAC9D-FB3E-4032-8AF5-F9A2701BACBB}" srcOrd="1" destOrd="0" presId="urn:microsoft.com/office/officeart/2005/8/layout/orgChart1"/>
    <dgm:cxn modelId="{80118586-879E-4F60-B5C7-254A0A1B376C}" type="presParOf" srcId="{AA785DB7-B47A-46F1-8FCE-A92CC3C95495}" destId="{9453414B-7C00-4F24-AEE8-A3C90C358108}" srcOrd="2" destOrd="0" presId="urn:microsoft.com/office/officeart/2005/8/layout/orgChart1"/>
    <dgm:cxn modelId="{3021D0EB-2E13-44D0-B09A-92BC71FFA4CF}" type="presParOf" srcId="{71AFC7AB-5C30-403C-B1EA-AB7AE4C268E1}" destId="{C7B78254-C8F9-44F3-AD0E-92DF55A3FC22}" srcOrd="8" destOrd="0" presId="urn:microsoft.com/office/officeart/2005/8/layout/orgChart1"/>
    <dgm:cxn modelId="{37E405BF-BAD1-4654-ADEA-4BCF216B900A}" type="presParOf" srcId="{71AFC7AB-5C30-403C-B1EA-AB7AE4C268E1}" destId="{16D9A210-063D-4C69-AB02-DCE9570F959D}" srcOrd="9" destOrd="0" presId="urn:microsoft.com/office/officeart/2005/8/layout/orgChart1"/>
    <dgm:cxn modelId="{794374D4-6780-4D4B-A235-C4A23FF03C92}" type="presParOf" srcId="{16D9A210-063D-4C69-AB02-DCE9570F959D}" destId="{BCC40D27-9888-4C20-ABE5-96AF216D7E6B}" srcOrd="0" destOrd="0" presId="urn:microsoft.com/office/officeart/2005/8/layout/orgChart1"/>
    <dgm:cxn modelId="{E0914D10-CE68-4168-8D15-1106E5CE38C0}" type="presParOf" srcId="{BCC40D27-9888-4C20-ABE5-96AF216D7E6B}" destId="{4EF22D65-33E4-4670-9B2B-10A6DFD23BDF}" srcOrd="0" destOrd="0" presId="urn:microsoft.com/office/officeart/2005/8/layout/orgChart1"/>
    <dgm:cxn modelId="{FCF2F173-F63D-4E6A-81AF-493AE90637B3}" type="presParOf" srcId="{BCC40D27-9888-4C20-ABE5-96AF216D7E6B}" destId="{1D26A64C-140E-4C5F-B1F2-6715BFFAD7AB}" srcOrd="1" destOrd="0" presId="urn:microsoft.com/office/officeart/2005/8/layout/orgChart1"/>
    <dgm:cxn modelId="{563A4688-5C83-4E81-8874-11D1DC71644B}" type="presParOf" srcId="{16D9A210-063D-4C69-AB02-DCE9570F959D}" destId="{EB54C3B1-CD27-40AA-ADF3-271E82B3A7BD}" srcOrd="1" destOrd="0" presId="urn:microsoft.com/office/officeart/2005/8/layout/orgChart1"/>
    <dgm:cxn modelId="{EB0F4EAD-F908-4E39-8D0F-CA612A6E57B6}" type="presParOf" srcId="{16D9A210-063D-4C69-AB02-DCE9570F959D}" destId="{FD85AE1D-BED8-45EB-9D59-9E15882BD13D}" srcOrd="2" destOrd="0" presId="urn:microsoft.com/office/officeart/2005/8/layout/orgChart1"/>
    <dgm:cxn modelId="{38F337B2-7EB2-4DBE-853D-45CDF34FEB87}" type="presParOf" srcId="{F0091C68-51A4-442A-A5A8-205D341B4B10}" destId="{C137202B-255A-4AE3-BF0D-6FF924A1CB6F}" srcOrd="2" destOrd="0" presId="urn:microsoft.com/office/officeart/2005/8/layout/orgChart1"/>
    <dgm:cxn modelId="{4CF841A8-6A6D-42FB-90EE-DD2D70DE638C}" type="presParOf" srcId="{C137202B-255A-4AE3-BF0D-6FF924A1CB6F}" destId="{94253BD2-7D6C-4DC7-877E-198BE549A431}" srcOrd="0" destOrd="0" presId="urn:microsoft.com/office/officeart/2005/8/layout/orgChart1"/>
    <dgm:cxn modelId="{4CCD30F0-7019-4153-BDF4-77018988BBC3}" type="presParOf" srcId="{C137202B-255A-4AE3-BF0D-6FF924A1CB6F}" destId="{32A5F474-9D0E-4BA3-9657-C1E196FE2C03}" srcOrd="1" destOrd="0" presId="urn:microsoft.com/office/officeart/2005/8/layout/orgChart1"/>
    <dgm:cxn modelId="{D2CCB57B-F0DD-4AEF-B8BD-3C9C5CC5F4BB}" type="presParOf" srcId="{32A5F474-9D0E-4BA3-9657-C1E196FE2C03}" destId="{18946F3A-DFF5-48C9-99C3-EAB5BC0AEE20}" srcOrd="0" destOrd="0" presId="urn:microsoft.com/office/officeart/2005/8/layout/orgChart1"/>
    <dgm:cxn modelId="{C85F1CDA-CF8C-4B59-BB21-DD59EFEE5C04}" type="presParOf" srcId="{18946F3A-DFF5-48C9-99C3-EAB5BC0AEE20}" destId="{208C414D-86D2-43D1-B6AC-D686371AC7E8}" srcOrd="0" destOrd="0" presId="urn:microsoft.com/office/officeart/2005/8/layout/orgChart1"/>
    <dgm:cxn modelId="{606BE395-9908-4E58-A55B-AC7B2DA77B76}" type="presParOf" srcId="{18946F3A-DFF5-48C9-99C3-EAB5BC0AEE20}" destId="{81961768-044C-4F39-BCF0-22AB7BFB018A}" srcOrd="1" destOrd="0" presId="urn:microsoft.com/office/officeart/2005/8/layout/orgChart1"/>
    <dgm:cxn modelId="{1FB71B3A-B4F8-4246-9199-0F266A1576FC}" type="presParOf" srcId="{32A5F474-9D0E-4BA3-9657-C1E196FE2C03}" destId="{95933F71-B66D-42AD-BC8E-C69ACEF3A046}" srcOrd="1" destOrd="0" presId="urn:microsoft.com/office/officeart/2005/8/layout/orgChart1"/>
    <dgm:cxn modelId="{1314DD71-4A25-46FD-AB89-DFDFD04E04D0}" type="presParOf" srcId="{95933F71-B66D-42AD-BC8E-C69ACEF3A046}" destId="{86C678AE-B698-49F1-B864-8F9FB3882632}" srcOrd="0" destOrd="0" presId="urn:microsoft.com/office/officeart/2005/8/layout/orgChart1"/>
    <dgm:cxn modelId="{BFC02EEB-7689-44A9-B73B-1B5B14BD7A42}" type="presParOf" srcId="{95933F71-B66D-42AD-BC8E-C69ACEF3A046}" destId="{4B73E6B6-CB5F-4965-A062-AC69100B0E5A}" srcOrd="1" destOrd="0" presId="urn:microsoft.com/office/officeart/2005/8/layout/orgChart1"/>
    <dgm:cxn modelId="{C70F537B-FA82-4B87-9B2B-E87959C02FE0}" type="presParOf" srcId="{4B73E6B6-CB5F-4965-A062-AC69100B0E5A}" destId="{221ED9BE-D847-48B8-89FF-350E624FB3BE}" srcOrd="0" destOrd="0" presId="urn:microsoft.com/office/officeart/2005/8/layout/orgChart1"/>
    <dgm:cxn modelId="{96738896-074E-4D7D-A909-968142B49E02}" type="presParOf" srcId="{221ED9BE-D847-48B8-89FF-350E624FB3BE}" destId="{1FC7F3A7-AD95-4B6F-8A66-3DE983F27D9F}" srcOrd="0" destOrd="0" presId="urn:microsoft.com/office/officeart/2005/8/layout/orgChart1"/>
    <dgm:cxn modelId="{683F3BF4-2984-4800-AEE8-2B72BF236314}" type="presParOf" srcId="{221ED9BE-D847-48B8-89FF-350E624FB3BE}" destId="{E15BD08F-5833-4B99-B56F-03202C92A087}" srcOrd="1" destOrd="0" presId="urn:microsoft.com/office/officeart/2005/8/layout/orgChart1"/>
    <dgm:cxn modelId="{131F3D35-8513-407E-BB69-68864948C914}" type="presParOf" srcId="{4B73E6B6-CB5F-4965-A062-AC69100B0E5A}" destId="{CC1F1F59-191D-4605-B255-D43EEB23D997}" srcOrd="1" destOrd="0" presId="urn:microsoft.com/office/officeart/2005/8/layout/orgChart1"/>
    <dgm:cxn modelId="{2268ECF9-8970-4DC4-AD5C-399594C952CB}" type="presParOf" srcId="{4B73E6B6-CB5F-4965-A062-AC69100B0E5A}" destId="{38EFB5DE-1FD1-48F6-AAD2-57496AB5BDBE}" srcOrd="2" destOrd="0" presId="urn:microsoft.com/office/officeart/2005/8/layout/orgChart1"/>
    <dgm:cxn modelId="{2A0F44EF-E1F4-408A-8FA9-DFAB1B7F2893}" type="presParOf" srcId="{95933F71-B66D-42AD-BC8E-C69ACEF3A046}" destId="{EFECFF32-8EA7-42BE-8E02-545A3A30FA49}" srcOrd="2" destOrd="0" presId="urn:microsoft.com/office/officeart/2005/8/layout/orgChart1"/>
    <dgm:cxn modelId="{FDF0E883-58E0-4535-A196-842FCFA6B8B6}" type="presParOf" srcId="{95933F71-B66D-42AD-BC8E-C69ACEF3A046}" destId="{750FFC33-B15A-47DB-AB59-4D9E56508B36}" srcOrd="3" destOrd="0" presId="urn:microsoft.com/office/officeart/2005/8/layout/orgChart1"/>
    <dgm:cxn modelId="{155F0496-8B11-496B-A8A9-158B450FE83D}" type="presParOf" srcId="{750FFC33-B15A-47DB-AB59-4D9E56508B36}" destId="{0427F3DA-790E-44A9-B087-5219DEFEDB38}" srcOrd="0" destOrd="0" presId="urn:microsoft.com/office/officeart/2005/8/layout/orgChart1"/>
    <dgm:cxn modelId="{5B1E5349-52E2-4418-ACF2-D8BEED03849D}" type="presParOf" srcId="{0427F3DA-790E-44A9-B087-5219DEFEDB38}" destId="{EB9537EB-28D0-4395-A0BD-80A49A501E2B}" srcOrd="0" destOrd="0" presId="urn:microsoft.com/office/officeart/2005/8/layout/orgChart1"/>
    <dgm:cxn modelId="{483F1D05-EE2E-4DA5-9AED-CD466CB51541}" type="presParOf" srcId="{0427F3DA-790E-44A9-B087-5219DEFEDB38}" destId="{1C839CAA-CB4A-4AE3-8A89-B0E17E070BC2}" srcOrd="1" destOrd="0" presId="urn:microsoft.com/office/officeart/2005/8/layout/orgChart1"/>
    <dgm:cxn modelId="{FC8E0837-D945-4E05-91AA-658ECD78403F}" type="presParOf" srcId="{750FFC33-B15A-47DB-AB59-4D9E56508B36}" destId="{69C1538D-324B-4B5E-B7B6-BE3173E708DB}" srcOrd="1" destOrd="0" presId="urn:microsoft.com/office/officeart/2005/8/layout/orgChart1"/>
    <dgm:cxn modelId="{05718FB8-B51B-4AFD-9A73-1C553FDAE327}" type="presParOf" srcId="{750FFC33-B15A-47DB-AB59-4D9E56508B36}" destId="{16EDC818-52D3-4782-B624-11D9233C70C9}" srcOrd="2" destOrd="0" presId="urn:microsoft.com/office/officeart/2005/8/layout/orgChart1"/>
    <dgm:cxn modelId="{74AAB6C3-B79C-4B25-8C00-742C50973321}" type="presParOf" srcId="{95933F71-B66D-42AD-BC8E-C69ACEF3A046}" destId="{EA9B39ED-DE58-4637-9A6C-5B03B7802BF8}" srcOrd="4" destOrd="0" presId="urn:microsoft.com/office/officeart/2005/8/layout/orgChart1"/>
    <dgm:cxn modelId="{0D7CEA9F-C579-446C-80DC-B8341476A8DE}" type="presParOf" srcId="{95933F71-B66D-42AD-BC8E-C69ACEF3A046}" destId="{F4F9E464-30CC-4D53-8B1D-C4C0FB23C5C3}" srcOrd="5" destOrd="0" presId="urn:microsoft.com/office/officeart/2005/8/layout/orgChart1"/>
    <dgm:cxn modelId="{5D82F2AB-A060-4B15-87A4-493F50AE9E41}" type="presParOf" srcId="{F4F9E464-30CC-4D53-8B1D-C4C0FB23C5C3}" destId="{C61A9A08-2069-4A48-A6CE-A320B260D522}" srcOrd="0" destOrd="0" presId="urn:microsoft.com/office/officeart/2005/8/layout/orgChart1"/>
    <dgm:cxn modelId="{3C7A54F4-A404-42B7-B59B-2E4E59D4F94F}" type="presParOf" srcId="{C61A9A08-2069-4A48-A6CE-A320B260D522}" destId="{97E6461F-DE44-4D6B-B7B1-318186C6A2BA}" srcOrd="0" destOrd="0" presId="urn:microsoft.com/office/officeart/2005/8/layout/orgChart1"/>
    <dgm:cxn modelId="{59155825-59F7-4325-A2AC-1C5A4B0C07E3}" type="presParOf" srcId="{C61A9A08-2069-4A48-A6CE-A320B260D522}" destId="{994EC330-D771-4604-A8D1-992C1C178802}" srcOrd="1" destOrd="0" presId="urn:microsoft.com/office/officeart/2005/8/layout/orgChart1"/>
    <dgm:cxn modelId="{CC06C8DD-0066-4BC6-9B7E-548E3818FBDC}" type="presParOf" srcId="{F4F9E464-30CC-4D53-8B1D-C4C0FB23C5C3}" destId="{F4CE508F-265E-4ABA-B1E1-ACF40BA37C02}" srcOrd="1" destOrd="0" presId="urn:microsoft.com/office/officeart/2005/8/layout/orgChart1"/>
    <dgm:cxn modelId="{CAD59054-9505-4284-9916-11D161C96CD8}" type="presParOf" srcId="{F4F9E464-30CC-4D53-8B1D-C4C0FB23C5C3}" destId="{ACCB7BAA-369D-4FD6-832D-34AA7E52D032}" srcOrd="2" destOrd="0" presId="urn:microsoft.com/office/officeart/2005/8/layout/orgChart1"/>
    <dgm:cxn modelId="{7E73592E-B22C-4703-B3C2-0598F2B69252}" type="presParOf" srcId="{32A5F474-9D0E-4BA3-9657-C1E196FE2C03}" destId="{BDC6BFF5-4065-4153-84D1-AE61D4A04523}" srcOrd="2" destOrd="0" presId="urn:microsoft.com/office/officeart/2005/8/layout/orgChart1"/>
    <dgm:cxn modelId="{C7D67431-BC52-4491-89F5-BFF7CE0F43E5}" type="presParOf" srcId="{C187014C-B436-48A8-9F0F-D023A0AFC8A7}" destId="{C42BADE7-90EB-4B5B-9A68-6CB74AFAF4A3}" srcOrd="2" destOrd="0" presId="urn:microsoft.com/office/officeart/2005/8/layout/orgChart1"/>
    <dgm:cxn modelId="{34010AED-73ED-46CE-A852-FDE23C62974E}" type="presParOf" srcId="{C187014C-B436-48A8-9F0F-D023A0AFC8A7}" destId="{978E21E0-F829-4592-A116-10BD09EF97BF}" srcOrd="3" destOrd="0" presId="urn:microsoft.com/office/officeart/2005/8/layout/orgChart1"/>
    <dgm:cxn modelId="{C5AA1ED7-6520-4FDE-8969-E120483F2286}" type="presParOf" srcId="{978E21E0-F829-4592-A116-10BD09EF97BF}" destId="{DED35598-7989-4A30-A24E-AD4941B8B9AE}" srcOrd="0" destOrd="0" presId="urn:microsoft.com/office/officeart/2005/8/layout/orgChart1"/>
    <dgm:cxn modelId="{68038916-E05B-4265-A076-1A6BF83AEE2D}" type="presParOf" srcId="{DED35598-7989-4A30-A24E-AD4941B8B9AE}" destId="{DC82751C-4E76-468C-8181-72AB6C3062E1}" srcOrd="0" destOrd="0" presId="urn:microsoft.com/office/officeart/2005/8/layout/orgChart1"/>
    <dgm:cxn modelId="{00DFB894-5F45-44D4-89ED-0AE152E8503E}" type="presParOf" srcId="{DED35598-7989-4A30-A24E-AD4941B8B9AE}" destId="{330026D9-F162-4CC2-8BEC-B2F21E8963FA}" srcOrd="1" destOrd="0" presId="urn:microsoft.com/office/officeart/2005/8/layout/orgChart1"/>
    <dgm:cxn modelId="{9F85A677-D4F8-4C6E-9F44-2FCC5E536FD3}" type="presParOf" srcId="{978E21E0-F829-4592-A116-10BD09EF97BF}" destId="{35688571-A817-4DD0-AD87-7988BDB6D768}" srcOrd="1" destOrd="0" presId="urn:microsoft.com/office/officeart/2005/8/layout/orgChart1"/>
    <dgm:cxn modelId="{E43CBF13-A847-4231-9D18-C62F5FF43472}" type="presParOf" srcId="{35688571-A817-4DD0-AD87-7988BDB6D768}" destId="{6760A83B-0652-4C16-971A-508EAE2A9666}" srcOrd="0" destOrd="0" presId="urn:microsoft.com/office/officeart/2005/8/layout/orgChart1"/>
    <dgm:cxn modelId="{170F86C8-FD63-457A-8B14-1221FE9B89B3}" type="presParOf" srcId="{35688571-A817-4DD0-AD87-7988BDB6D768}" destId="{9AC45CFC-6FDE-4E84-B29E-13ECC564E31D}" srcOrd="1" destOrd="0" presId="urn:microsoft.com/office/officeart/2005/8/layout/orgChart1"/>
    <dgm:cxn modelId="{8C2DA954-4F7F-4359-8991-025054D2EB22}" type="presParOf" srcId="{9AC45CFC-6FDE-4E84-B29E-13ECC564E31D}" destId="{359BDD8A-3884-4D37-B173-6A6D82199421}" srcOrd="0" destOrd="0" presId="urn:microsoft.com/office/officeart/2005/8/layout/orgChart1"/>
    <dgm:cxn modelId="{4C7F5B40-66E9-4EE9-93E8-B28BD8033412}" type="presParOf" srcId="{359BDD8A-3884-4D37-B173-6A6D82199421}" destId="{E7B89555-8ACF-48B9-9E62-17332B64804A}" srcOrd="0" destOrd="0" presId="urn:microsoft.com/office/officeart/2005/8/layout/orgChart1"/>
    <dgm:cxn modelId="{9AFED671-9C01-4670-B304-1462DADAEAEA}" type="presParOf" srcId="{359BDD8A-3884-4D37-B173-6A6D82199421}" destId="{B7014359-F235-4BDF-AEFD-09F63AF882EE}" srcOrd="1" destOrd="0" presId="urn:microsoft.com/office/officeart/2005/8/layout/orgChart1"/>
    <dgm:cxn modelId="{4F12E3FE-3C72-4BBB-8320-2CAC8899B215}" type="presParOf" srcId="{9AC45CFC-6FDE-4E84-B29E-13ECC564E31D}" destId="{2A449869-4463-4656-AD05-10F76935128C}" srcOrd="1" destOrd="0" presId="urn:microsoft.com/office/officeart/2005/8/layout/orgChart1"/>
    <dgm:cxn modelId="{A370AF8E-4F6B-452A-9812-B521861C76DC}" type="presParOf" srcId="{9AC45CFC-6FDE-4E84-B29E-13ECC564E31D}" destId="{AC8E4D14-9633-4909-AED3-DEAB54E52E41}" srcOrd="2" destOrd="0" presId="urn:microsoft.com/office/officeart/2005/8/layout/orgChart1"/>
    <dgm:cxn modelId="{0B626722-C803-42A3-9801-3A04D067DB3C}" type="presParOf" srcId="{35688571-A817-4DD0-AD87-7988BDB6D768}" destId="{0C80AA63-101E-4F94-A334-131EFAB15A97}" srcOrd="2" destOrd="0" presId="urn:microsoft.com/office/officeart/2005/8/layout/orgChart1"/>
    <dgm:cxn modelId="{88EC25CD-64C8-4A2F-AB3A-FB8ACBBE1720}" type="presParOf" srcId="{35688571-A817-4DD0-AD87-7988BDB6D768}" destId="{D9457C0B-BAA7-447A-A580-39612A3D9F64}" srcOrd="3" destOrd="0" presId="urn:microsoft.com/office/officeart/2005/8/layout/orgChart1"/>
    <dgm:cxn modelId="{3532987F-B6EE-415C-904A-3512234A7EB7}" type="presParOf" srcId="{D9457C0B-BAA7-447A-A580-39612A3D9F64}" destId="{44604EEC-E446-4708-95B4-C1999715B727}" srcOrd="0" destOrd="0" presId="urn:microsoft.com/office/officeart/2005/8/layout/orgChart1"/>
    <dgm:cxn modelId="{F1CC88E3-8E02-424A-84E5-E157D646D674}" type="presParOf" srcId="{44604EEC-E446-4708-95B4-C1999715B727}" destId="{821140AC-B096-49E8-9468-D1B47C3D151D}" srcOrd="0" destOrd="0" presId="urn:microsoft.com/office/officeart/2005/8/layout/orgChart1"/>
    <dgm:cxn modelId="{73713843-5FD1-4776-BBD8-EFDF710783A8}" type="presParOf" srcId="{44604EEC-E446-4708-95B4-C1999715B727}" destId="{C48042AF-BBF9-4ECA-954A-4B2FB7F0E8AB}" srcOrd="1" destOrd="0" presId="urn:microsoft.com/office/officeart/2005/8/layout/orgChart1"/>
    <dgm:cxn modelId="{5505219E-8A45-4B21-B6FA-854DB45A720A}" type="presParOf" srcId="{D9457C0B-BAA7-447A-A580-39612A3D9F64}" destId="{A7BFB095-F581-40F7-BDC5-6DE680C03FD7}" srcOrd="1" destOrd="0" presId="urn:microsoft.com/office/officeart/2005/8/layout/orgChart1"/>
    <dgm:cxn modelId="{637BDC6B-771F-418F-940C-8D70BE6C3432}" type="presParOf" srcId="{D9457C0B-BAA7-447A-A580-39612A3D9F64}" destId="{9D958EBF-56C8-4D8E-B14F-75AFE070121F}" srcOrd="2" destOrd="0" presId="urn:microsoft.com/office/officeart/2005/8/layout/orgChart1"/>
    <dgm:cxn modelId="{F6C53454-EB00-4CEB-A4E3-B3FE2D15EA36}" type="presParOf" srcId="{35688571-A817-4DD0-AD87-7988BDB6D768}" destId="{7D0C7A98-C62C-4E54-A9F4-8524D7468C25}" srcOrd="4" destOrd="0" presId="urn:microsoft.com/office/officeart/2005/8/layout/orgChart1"/>
    <dgm:cxn modelId="{89664A80-486D-48CD-8B46-0E87A92C9C36}" type="presParOf" srcId="{35688571-A817-4DD0-AD87-7988BDB6D768}" destId="{9FAB9B55-CD1D-4E58-9FDF-9EB6E30ADD46}" srcOrd="5" destOrd="0" presId="urn:microsoft.com/office/officeart/2005/8/layout/orgChart1"/>
    <dgm:cxn modelId="{E217DAD9-31EF-464B-9351-A95ACE1BC174}" type="presParOf" srcId="{9FAB9B55-CD1D-4E58-9FDF-9EB6E30ADD46}" destId="{8EDCE6F7-8EC1-4189-9608-4EA2671668F7}" srcOrd="0" destOrd="0" presId="urn:microsoft.com/office/officeart/2005/8/layout/orgChart1"/>
    <dgm:cxn modelId="{E37A825B-75FD-4787-9C59-0639D0E5F454}" type="presParOf" srcId="{8EDCE6F7-8EC1-4189-9608-4EA2671668F7}" destId="{9657D099-5E78-4C25-86BE-89FFD6782A74}" srcOrd="0" destOrd="0" presId="urn:microsoft.com/office/officeart/2005/8/layout/orgChart1"/>
    <dgm:cxn modelId="{9C57B498-2036-4BE5-B531-03722427BD63}" type="presParOf" srcId="{8EDCE6F7-8EC1-4189-9608-4EA2671668F7}" destId="{3437D0D2-2253-4F3A-AF4D-15636711BBBC}" srcOrd="1" destOrd="0" presId="urn:microsoft.com/office/officeart/2005/8/layout/orgChart1"/>
    <dgm:cxn modelId="{B8ADFDB1-7269-4ADD-9B33-5217A656E15B}" type="presParOf" srcId="{9FAB9B55-CD1D-4E58-9FDF-9EB6E30ADD46}" destId="{8DC7E142-7837-4C1B-B8EF-2D3A303C665A}" srcOrd="1" destOrd="0" presId="urn:microsoft.com/office/officeart/2005/8/layout/orgChart1"/>
    <dgm:cxn modelId="{3D4A3253-2619-4496-B426-D2293AF8CD28}" type="presParOf" srcId="{9FAB9B55-CD1D-4E58-9FDF-9EB6E30ADD46}" destId="{291151E6-5A9C-4953-9F71-C791BBEFF8AF}" srcOrd="2" destOrd="0" presId="urn:microsoft.com/office/officeart/2005/8/layout/orgChart1"/>
    <dgm:cxn modelId="{DD9118BF-CD7E-40B8-9BCC-8C04F55F1669}" type="presParOf" srcId="{35688571-A817-4DD0-AD87-7988BDB6D768}" destId="{3BC98735-0EAB-477C-B45D-3C3F29D5D76B}" srcOrd="6" destOrd="0" presId="urn:microsoft.com/office/officeart/2005/8/layout/orgChart1"/>
    <dgm:cxn modelId="{E42B97B2-3EDC-42C3-8CC2-C8B6DA805A8C}" type="presParOf" srcId="{35688571-A817-4DD0-AD87-7988BDB6D768}" destId="{1201B0C0-726F-40FB-AE5E-0E6B687FB9C7}" srcOrd="7" destOrd="0" presId="urn:microsoft.com/office/officeart/2005/8/layout/orgChart1"/>
    <dgm:cxn modelId="{A1C80719-87E4-4B28-AAFD-9E0089280CB8}" type="presParOf" srcId="{1201B0C0-726F-40FB-AE5E-0E6B687FB9C7}" destId="{9DD32C15-D51D-45D4-A722-13C03F052F0B}" srcOrd="0" destOrd="0" presId="urn:microsoft.com/office/officeart/2005/8/layout/orgChart1"/>
    <dgm:cxn modelId="{34571C20-3333-4754-AD4B-447EDF05C389}" type="presParOf" srcId="{9DD32C15-D51D-45D4-A722-13C03F052F0B}" destId="{33AC9322-67E8-4986-8E90-D32B4C740DA1}" srcOrd="0" destOrd="0" presId="urn:microsoft.com/office/officeart/2005/8/layout/orgChart1"/>
    <dgm:cxn modelId="{0E291D2B-A665-45ED-90DD-1A705956CBD5}" type="presParOf" srcId="{9DD32C15-D51D-45D4-A722-13C03F052F0B}" destId="{87FF8429-C970-42E9-B3EE-8E84C365CD19}" srcOrd="1" destOrd="0" presId="urn:microsoft.com/office/officeart/2005/8/layout/orgChart1"/>
    <dgm:cxn modelId="{FA1D81E6-285C-4F80-AC43-526118881F92}" type="presParOf" srcId="{1201B0C0-726F-40FB-AE5E-0E6B687FB9C7}" destId="{66249350-020E-4B52-BF86-8C23177DF8A6}" srcOrd="1" destOrd="0" presId="urn:microsoft.com/office/officeart/2005/8/layout/orgChart1"/>
    <dgm:cxn modelId="{48878CDC-5213-46C8-BB9A-2BE3101EC2BE}" type="presParOf" srcId="{1201B0C0-726F-40FB-AE5E-0E6B687FB9C7}" destId="{54041CD5-31D9-4836-A7C3-71B672A020CE}" srcOrd="2" destOrd="0" presId="urn:microsoft.com/office/officeart/2005/8/layout/orgChart1"/>
    <dgm:cxn modelId="{BB2CFDE8-AC36-4BA7-8F8D-C2BC7A789F30}" type="presParOf" srcId="{978E21E0-F829-4592-A116-10BD09EF97BF}" destId="{33FCE5B3-AAEC-4A1D-B407-00CD6DDCE8F2}" srcOrd="2" destOrd="0" presId="urn:microsoft.com/office/officeart/2005/8/layout/orgChart1"/>
    <dgm:cxn modelId="{7D05166B-E399-4E8C-8AC2-68F49DFCE24E}" type="presParOf" srcId="{C187014C-B436-48A8-9F0F-D023A0AFC8A7}" destId="{000CDFA1-151C-40BA-BCEA-0F66EEAFF3C5}" srcOrd="4" destOrd="0" presId="urn:microsoft.com/office/officeart/2005/8/layout/orgChart1"/>
    <dgm:cxn modelId="{BEEC13CE-DF72-4614-BF2A-525BCE5D8B94}" type="presParOf" srcId="{C187014C-B436-48A8-9F0F-D023A0AFC8A7}" destId="{CCF35727-78D7-4153-BEEC-2787CDB87D6D}" srcOrd="5" destOrd="0" presId="urn:microsoft.com/office/officeart/2005/8/layout/orgChart1"/>
    <dgm:cxn modelId="{D5C6E0C1-7581-4AF2-90AD-F82D3686A6FF}" type="presParOf" srcId="{CCF35727-78D7-4153-BEEC-2787CDB87D6D}" destId="{5F2CF268-01C5-4158-8B46-E243D780A64A}" srcOrd="0" destOrd="0" presId="urn:microsoft.com/office/officeart/2005/8/layout/orgChart1"/>
    <dgm:cxn modelId="{969D4C38-8AFF-4ADC-BCAF-DA5C011D7556}" type="presParOf" srcId="{5F2CF268-01C5-4158-8B46-E243D780A64A}" destId="{F92B36DE-DBF9-4D29-8C6F-CB823CA563D5}" srcOrd="0" destOrd="0" presId="urn:microsoft.com/office/officeart/2005/8/layout/orgChart1"/>
    <dgm:cxn modelId="{951DFCCC-1B9F-4FD0-977A-FB2AF54611BE}" type="presParOf" srcId="{5F2CF268-01C5-4158-8B46-E243D780A64A}" destId="{776263D4-8D66-41F1-9895-B021156869E8}" srcOrd="1" destOrd="0" presId="urn:microsoft.com/office/officeart/2005/8/layout/orgChart1"/>
    <dgm:cxn modelId="{95F61593-AAAA-4151-ABCA-9556135843C5}" type="presParOf" srcId="{CCF35727-78D7-4153-BEEC-2787CDB87D6D}" destId="{1E9C51EC-94EC-4059-8DBB-5EA09C4006F6}" srcOrd="1" destOrd="0" presId="urn:microsoft.com/office/officeart/2005/8/layout/orgChart1"/>
    <dgm:cxn modelId="{0A5A4FC4-E5A3-4D16-85F7-8DAFF691E9A2}" type="presParOf" srcId="{1E9C51EC-94EC-4059-8DBB-5EA09C4006F6}" destId="{312A4D27-4EF7-42A9-99AE-E5005035BC42}" srcOrd="0" destOrd="0" presId="urn:microsoft.com/office/officeart/2005/8/layout/orgChart1"/>
    <dgm:cxn modelId="{934FDEDE-232B-4118-9E7B-7D715B66972B}" type="presParOf" srcId="{1E9C51EC-94EC-4059-8DBB-5EA09C4006F6}" destId="{093B1A07-3FFD-4C1F-A333-1059C8869443}" srcOrd="1" destOrd="0" presId="urn:microsoft.com/office/officeart/2005/8/layout/orgChart1"/>
    <dgm:cxn modelId="{82B5E2F2-82D9-4D42-BBA0-7BA9170FDB7F}" type="presParOf" srcId="{093B1A07-3FFD-4C1F-A333-1059C8869443}" destId="{9F958C52-158B-4315-BD10-51210FBC6FF1}" srcOrd="0" destOrd="0" presId="urn:microsoft.com/office/officeart/2005/8/layout/orgChart1"/>
    <dgm:cxn modelId="{C77C5780-1BF7-4AF0-BC7D-CD89E1C26C87}" type="presParOf" srcId="{9F958C52-158B-4315-BD10-51210FBC6FF1}" destId="{AD03D5D3-0488-4A03-B6B1-B44E2148FD95}" srcOrd="0" destOrd="0" presId="urn:microsoft.com/office/officeart/2005/8/layout/orgChart1"/>
    <dgm:cxn modelId="{AF2EE161-2B96-46A0-8A97-6F2A11EF3285}" type="presParOf" srcId="{9F958C52-158B-4315-BD10-51210FBC6FF1}" destId="{A80DE74C-EC20-458C-AFDF-564EDD40860A}" srcOrd="1" destOrd="0" presId="urn:microsoft.com/office/officeart/2005/8/layout/orgChart1"/>
    <dgm:cxn modelId="{029A219A-E5C5-4CDE-AA8F-DEEB0998C33B}" type="presParOf" srcId="{093B1A07-3FFD-4C1F-A333-1059C8869443}" destId="{11065C56-5DF8-4E10-A3A6-3FC1A2E4A046}" srcOrd="1" destOrd="0" presId="urn:microsoft.com/office/officeart/2005/8/layout/orgChart1"/>
    <dgm:cxn modelId="{4FB51A16-8B99-4521-A7A8-1BF287090B51}" type="presParOf" srcId="{093B1A07-3FFD-4C1F-A333-1059C8869443}" destId="{5C3F000E-D0A7-4EFD-8FB3-3DA8D396B81D}" srcOrd="2" destOrd="0" presId="urn:microsoft.com/office/officeart/2005/8/layout/orgChart1"/>
    <dgm:cxn modelId="{55F3E8B4-5FE5-4361-ACAC-EEE5CF026301}" type="presParOf" srcId="{1E9C51EC-94EC-4059-8DBB-5EA09C4006F6}" destId="{E843F365-D163-40C6-AE99-F9836AA03A3C}" srcOrd="2" destOrd="0" presId="urn:microsoft.com/office/officeart/2005/8/layout/orgChart1"/>
    <dgm:cxn modelId="{FE3504FA-F3F7-465D-B606-A790DD538264}" type="presParOf" srcId="{1E9C51EC-94EC-4059-8DBB-5EA09C4006F6}" destId="{2F0B2935-99DB-4B6C-B4C2-FD0BE998370B}" srcOrd="3" destOrd="0" presId="urn:microsoft.com/office/officeart/2005/8/layout/orgChart1"/>
    <dgm:cxn modelId="{83F2DA56-8EFA-41F4-8EE6-220102232FE4}" type="presParOf" srcId="{2F0B2935-99DB-4B6C-B4C2-FD0BE998370B}" destId="{1F4DA1B0-E74D-4607-A2B6-214BADE89447}" srcOrd="0" destOrd="0" presId="urn:microsoft.com/office/officeart/2005/8/layout/orgChart1"/>
    <dgm:cxn modelId="{23C95DC6-98E0-4CEE-857F-16E4956ACE55}" type="presParOf" srcId="{1F4DA1B0-E74D-4607-A2B6-214BADE89447}" destId="{F8E6FF07-B36A-4BAD-B858-AB1B5561E3BD}" srcOrd="0" destOrd="0" presId="urn:microsoft.com/office/officeart/2005/8/layout/orgChart1"/>
    <dgm:cxn modelId="{AE905A69-342B-46E9-BA62-8C36809B8FC8}" type="presParOf" srcId="{1F4DA1B0-E74D-4607-A2B6-214BADE89447}" destId="{E0A56BC4-9BE3-439D-912A-04609379A9F3}" srcOrd="1" destOrd="0" presId="urn:microsoft.com/office/officeart/2005/8/layout/orgChart1"/>
    <dgm:cxn modelId="{4E3D1A09-866C-48EB-A6AE-B7454A446740}" type="presParOf" srcId="{2F0B2935-99DB-4B6C-B4C2-FD0BE998370B}" destId="{01059279-4497-47FA-A621-2D8CB109A651}" srcOrd="1" destOrd="0" presId="urn:microsoft.com/office/officeart/2005/8/layout/orgChart1"/>
    <dgm:cxn modelId="{6D0009C1-B172-49C4-A63D-6A79B3E9C2E8}" type="presParOf" srcId="{2F0B2935-99DB-4B6C-B4C2-FD0BE998370B}" destId="{497960B4-F31F-492B-8FE3-F6A674F9A22A}" srcOrd="2" destOrd="0" presId="urn:microsoft.com/office/officeart/2005/8/layout/orgChart1"/>
    <dgm:cxn modelId="{BAE0FC61-2EE1-445C-8E18-365A31A4C5B9}" type="presParOf" srcId="{1E9C51EC-94EC-4059-8DBB-5EA09C4006F6}" destId="{B672CE34-F1B5-4162-984F-652F4115EE88}" srcOrd="4" destOrd="0" presId="urn:microsoft.com/office/officeart/2005/8/layout/orgChart1"/>
    <dgm:cxn modelId="{AD268BA0-BB00-4914-8F02-C9E73DEED984}" type="presParOf" srcId="{1E9C51EC-94EC-4059-8DBB-5EA09C4006F6}" destId="{1059F825-D51C-439D-93A8-440220CB5049}" srcOrd="5" destOrd="0" presId="urn:microsoft.com/office/officeart/2005/8/layout/orgChart1"/>
    <dgm:cxn modelId="{CD89F186-8A96-4176-A88F-74200817E48C}" type="presParOf" srcId="{1059F825-D51C-439D-93A8-440220CB5049}" destId="{C053B3B6-4D0C-4B9B-8B67-1082BE7C5607}" srcOrd="0" destOrd="0" presId="urn:microsoft.com/office/officeart/2005/8/layout/orgChart1"/>
    <dgm:cxn modelId="{716BA20F-2C37-4B65-8C53-1FD3BD234B5A}" type="presParOf" srcId="{C053B3B6-4D0C-4B9B-8B67-1082BE7C5607}" destId="{3F1E0DC9-0754-4AB2-94DE-CAE23EBA2E49}" srcOrd="0" destOrd="0" presId="urn:microsoft.com/office/officeart/2005/8/layout/orgChart1"/>
    <dgm:cxn modelId="{9E4C886F-B77F-410A-A756-E53F808B4212}" type="presParOf" srcId="{C053B3B6-4D0C-4B9B-8B67-1082BE7C5607}" destId="{776213C3-4A8C-4FEE-80F1-D653E4305E3F}" srcOrd="1" destOrd="0" presId="urn:microsoft.com/office/officeart/2005/8/layout/orgChart1"/>
    <dgm:cxn modelId="{7D9952BC-AB9B-41C9-843A-F7C0AC13F1FE}" type="presParOf" srcId="{1059F825-D51C-439D-93A8-440220CB5049}" destId="{3AA113B1-5747-4B5A-B5C5-DB46C7B41D23}" srcOrd="1" destOrd="0" presId="urn:microsoft.com/office/officeart/2005/8/layout/orgChart1"/>
    <dgm:cxn modelId="{DB536717-FB14-463A-8C3F-7BAB3D148B63}" type="presParOf" srcId="{1059F825-D51C-439D-93A8-440220CB5049}" destId="{C6C0F350-BCE7-4E95-A146-2F94F17477E9}" srcOrd="2" destOrd="0" presId="urn:microsoft.com/office/officeart/2005/8/layout/orgChart1"/>
    <dgm:cxn modelId="{FBED1BBA-960D-4871-B09D-56225E68A11B}" type="presParOf" srcId="{1E9C51EC-94EC-4059-8DBB-5EA09C4006F6}" destId="{EEE2B827-481A-4083-B258-5673659D4F79}" srcOrd="6" destOrd="0" presId="urn:microsoft.com/office/officeart/2005/8/layout/orgChart1"/>
    <dgm:cxn modelId="{25C12523-1046-4FA2-AB48-E72FDB25A42D}" type="presParOf" srcId="{1E9C51EC-94EC-4059-8DBB-5EA09C4006F6}" destId="{0EB7954C-A152-4DCB-8372-09A489CB87E1}" srcOrd="7" destOrd="0" presId="urn:microsoft.com/office/officeart/2005/8/layout/orgChart1"/>
    <dgm:cxn modelId="{60F96E8D-5813-4439-B277-D537198CA089}" type="presParOf" srcId="{0EB7954C-A152-4DCB-8372-09A489CB87E1}" destId="{D11D36CF-A4B7-439C-9DBF-C8C5EF7E8D15}" srcOrd="0" destOrd="0" presId="urn:microsoft.com/office/officeart/2005/8/layout/orgChart1"/>
    <dgm:cxn modelId="{64A17A22-59D2-411F-8D76-2DD5139199DE}" type="presParOf" srcId="{D11D36CF-A4B7-439C-9DBF-C8C5EF7E8D15}" destId="{7C49B177-374D-4FA7-A613-6FAC27F992F0}" srcOrd="0" destOrd="0" presId="urn:microsoft.com/office/officeart/2005/8/layout/orgChart1"/>
    <dgm:cxn modelId="{2B9D3866-0727-45D3-A846-1021576B14AB}" type="presParOf" srcId="{D11D36CF-A4B7-439C-9DBF-C8C5EF7E8D15}" destId="{3A773059-737F-4206-BB2C-91CC52FC218F}" srcOrd="1" destOrd="0" presId="urn:microsoft.com/office/officeart/2005/8/layout/orgChart1"/>
    <dgm:cxn modelId="{462327FD-5CD8-4DAF-9D77-56F58D11E683}" type="presParOf" srcId="{0EB7954C-A152-4DCB-8372-09A489CB87E1}" destId="{AC471E0A-9A05-4D10-B58C-FA21B14EC564}" srcOrd="1" destOrd="0" presId="urn:microsoft.com/office/officeart/2005/8/layout/orgChart1"/>
    <dgm:cxn modelId="{D771AD7C-F648-464B-BF32-4570CA5C9AC0}" type="presParOf" srcId="{0EB7954C-A152-4DCB-8372-09A489CB87E1}" destId="{1140062A-DD63-430F-89D2-47231F0773CC}" srcOrd="2" destOrd="0" presId="urn:microsoft.com/office/officeart/2005/8/layout/orgChart1"/>
    <dgm:cxn modelId="{EA667A44-DBC4-4CD4-B45C-2E99AFBF18E2}" type="presParOf" srcId="{CCF35727-78D7-4153-BEEC-2787CDB87D6D}" destId="{60AA2E95-F34B-456F-9488-CC8573E4CC1B}" srcOrd="2" destOrd="0" presId="urn:microsoft.com/office/officeart/2005/8/layout/orgChart1"/>
    <dgm:cxn modelId="{06612E67-A23C-40FD-9472-7DD517D39136}" type="presParOf" srcId="{C187014C-B436-48A8-9F0F-D023A0AFC8A7}" destId="{A39FE1B4-85C4-461F-A714-9F54AF203FC6}" srcOrd="6" destOrd="0" presId="urn:microsoft.com/office/officeart/2005/8/layout/orgChart1"/>
    <dgm:cxn modelId="{D3C11494-7E17-4E1C-94B8-C63C713ECA89}" type="presParOf" srcId="{C187014C-B436-48A8-9F0F-D023A0AFC8A7}" destId="{0B899E15-7E75-4422-964D-768841D4878A}" srcOrd="7" destOrd="0" presId="urn:microsoft.com/office/officeart/2005/8/layout/orgChart1"/>
    <dgm:cxn modelId="{0DC070DE-419F-449B-B92A-6D0CD72BA4F2}" type="presParOf" srcId="{0B899E15-7E75-4422-964D-768841D4878A}" destId="{30E3D375-DECD-4EC6-8144-B6AA73F96194}" srcOrd="0" destOrd="0" presId="urn:microsoft.com/office/officeart/2005/8/layout/orgChart1"/>
    <dgm:cxn modelId="{96E97540-29A3-49F3-BA48-4FD06771FF02}" type="presParOf" srcId="{30E3D375-DECD-4EC6-8144-B6AA73F96194}" destId="{85EBBE97-ABD4-4CDB-AFC8-F1624EF71793}" srcOrd="0" destOrd="0" presId="urn:microsoft.com/office/officeart/2005/8/layout/orgChart1"/>
    <dgm:cxn modelId="{E40B0AF4-C3C7-40C3-B9BB-4AF602F4758C}" type="presParOf" srcId="{30E3D375-DECD-4EC6-8144-B6AA73F96194}" destId="{2DE180EA-31E4-4664-9FDC-603B64F95676}" srcOrd="1" destOrd="0" presId="urn:microsoft.com/office/officeart/2005/8/layout/orgChart1"/>
    <dgm:cxn modelId="{836AA7BB-42F2-4542-8399-B374BFFF2CF3}" type="presParOf" srcId="{0B899E15-7E75-4422-964D-768841D4878A}" destId="{C69D84F3-4719-4325-87A2-9A33D98A30E8}" srcOrd="1" destOrd="0" presId="urn:microsoft.com/office/officeart/2005/8/layout/orgChart1"/>
    <dgm:cxn modelId="{7AFAE394-8777-4DDF-B299-8F24D0F4F9C4}" type="presParOf" srcId="{0B899E15-7E75-4422-964D-768841D4878A}" destId="{143F7FB4-0635-4990-98C4-495B81EB4DCA}" srcOrd="2" destOrd="0" presId="urn:microsoft.com/office/officeart/2005/8/layout/orgChart1"/>
    <dgm:cxn modelId="{A7FCADCE-BE7E-44AF-8128-AB1A2173B03B}" type="presParOf" srcId="{C187014C-B436-48A8-9F0F-D023A0AFC8A7}" destId="{C27DA819-D1A5-4299-B078-02A8C718BFEE}" srcOrd="8" destOrd="0" presId="urn:microsoft.com/office/officeart/2005/8/layout/orgChart1"/>
    <dgm:cxn modelId="{19888414-8C75-4F8C-AA6A-ED40E6217511}" type="presParOf" srcId="{C187014C-B436-48A8-9F0F-D023A0AFC8A7}" destId="{3710966E-683D-414E-AAD4-531CE64522F5}" srcOrd="9" destOrd="0" presId="urn:microsoft.com/office/officeart/2005/8/layout/orgChart1"/>
    <dgm:cxn modelId="{406F1992-7DFC-4A16-9CE4-0294240157E4}" type="presParOf" srcId="{3710966E-683D-414E-AAD4-531CE64522F5}" destId="{E6AA66D2-2B59-4E58-A371-6D91F6917F71}" srcOrd="0" destOrd="0" presId="urn:microsoft.com/office/officeart/2005/8/layout/orgChart1"/>
    <dgm:cxn modelId="{13BDE783-CE35-48A3-9C9F-6572FA564E6A}" type="presParOf" srcId="{E6AA66D2-2B59-4E58-A371-6D91F6917F71}" destId="{A6A8BFFE-7DB4-4DBB-802E-D849D50C6EC7}" srcOrd="0" destOrd="0" presId="urn:microsoft.com/office/officeart/2005/8/layout/orgChart1"/>
    <dgm:cxn modelId="{EB3E1E5F-E0CE-485A-A1BA-2FFEF50F34BE}" type="presParOf" srcId="{E6AA66D2-2B59-4E58-A371-6D91F6917F71}" destId="{2780254C-1361-4DB9-A033-FA6918C6E481}" srcOrd="1" destOrd="0" presId="urn:microsoft.com/office/officeart/2005/8/layout/orgChart1"/>
    <dgm:cxn modelId="{76EB1CA6-519D-4FA7-A4DA-93453CDFE799}" type="presParOf" srcId="{3710966E-683D-414E-AAD4-531CE64522F5}" destId="{7B95947B-5A39-4A8C-8859-A8C706B429B0}" srcOrd="1" destOrd="0" presId="urn:microsoft.com/office/officeart/2005/8/layout/orgChart1"/>
    <dgm:cxn modelId="{1B24DAD4-9CEA-4B91-9FCD-1CB9AD48B5B3}" type="presParOf" srcId="{3710966E-683D-414E-AAD4-531CE64522F5}" destId="{3B02B1FB-9F07-4FD9-9458-FE9DA4E8B651}" srcOrd="2" destOrd="0" presId="urn:microsoft.com/office/officeart/2005/8/layout/orgChart1"/>
    <dgm:cxn modelId="{C8FA17FF-1A33-46A4-B9EA-B767EC0A03BB}" type="presParOf" srcId="{4D4B7174-4589-442C-897B-CC0917F5B757}" destId="{3D598D6F-C28F-4F1B-9660-11657B223D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48E67-ED2B-4769-A4EF-7979E19A5072}">
      <dsp:nvSpPr>
        <dsp:cNvPr id="0" name=""/>
        <dsp:cNvSpPr/>
      </dsp:nvSpPr>
      <dsp:spPr>
        <a:xfrm>
          <a:off x="3390900" y="464720"/>
          <a:ext cx="2246326" cy="194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64"/>
              </a:lnTo>
              <a:lnTo>
                <a:pt x="2246326" y="97464"/>
              </a:lnTo>
              <a:lnTo>
                <a:pt x="2246326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E9000-E221-41C8-922A-D4A2728B4368}">
      <dsp:nvSpPr>
        <dsp:cNvPr id="0" name=""/>
        <dsp:cNvSpPr/>
      </dsp:nvSpPr>
      <dsp:spPr>
        <a:xfrm>
          <a:off x="3390900" y="464720"/>
          <a:ext cx="1123163" cy="194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64"/>
              </a:lnTo>
              <a:lnTo>
                <a:pt x="1123163" y="97464"/>
              </a:lnTo>
              <a:lnTo>
                <a:pt x="1123163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F733C-AF3D-4469-95BD-D329B3A35CE6}">
      <dsp:nvSpPr>
        <dsp:cNvPr id="0" name=""/>
        <dsp:cNvSpPr/>
      </dsp:nvSpPr>
      <dsp:spPr>
        <a:xfrm>
          <a:off x="3019606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CE34-F1B5-4162-984F-652F4115EE88}">
      <dsp:nvSpPr>
        <dsp:cNvPr id="0" name=""/>
        <dsp:cNvSpPr/>
      </dsp:nvSpPr>
      <dsp:spPr>
        <a:xfrm>
          <a:off x="3019606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3F365-D163-40C6-AE99-F9836AA03A3C}">
      <dsp:nvSpPr>
        <dsp:cNvPr id="0" name=""/>
        <dsp:cNvSpPr/>
      </dsp:nvSpPr>
      <dsp:spPr>
        <a:xfrm>
          <a:off x="3019606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A4D27-4EF7-42A9-99AE-E5005035BC42}">
      <dsp:nvSpPr>
        <dsp:cNvPr id="0" name=""/>
        <dsp:cNvSpPr/>
      </dsp:nvSpPr>
      <dsp:spPr>
        <a:xfrm>
          <a:off x="3019606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CDFA1-151C-40BA-BCEA-0F66EEAFF3C5}">
      <dsp:nvSpPr>
        <dsp:cNvPr id="0" name=""/>
        <dsp:cNvSpPr/>
      </dsp:nvSpPr>
      <dsp:spPr>
        <a:xfrm>
          <a:off x="3345180" y="464720"/>
          <a:ext cx="91440" cy="1949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FBB51-ACCF-4FB5-BB73-369E410B551F}">
      <dsp:nvSpPr>
        <dsp:cNvPr id="0" name=""/>
        <dsp:cNvSpPr/>
      </dsp:nvSpPr>
      <dsp:spPr>
        <a:xfrm>
          <a:off x="1896443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C7A98-C62C-4E54-A9F4-8524D7468C25}">
      <dsp:nvSpPr>
        <dsp:cNvPr id="0" name=""/>
        <dsp:cNvSpPr/>
      </dsp:nvSpPr>
      <dsp:spPr>
        <a:xfrm>
          <a:off x="1896443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AA63-101E-4F94-A334-131EFAB15A97}">
      <dsp:nvSpPr>
        <dsp:cNvPr id="0" name=""/>
        <dsp:cNvSpPr/>
      </dsp:nvSpPr>
      <dsp:spPr>
        <a:xfrm>
          <a:off x="1896443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0A83B-0652-4C16-971A-508EAE2A9666}">
      <dsp:nvSpPr>
        <dsp:cNvPr id="0" name=""/>
        <dsp:cNvSpPr/>
      </dsp:nvSpPr>
      <dsp:spPr>
        <a:xfrm>
          <a:off x="1896443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BADE7-90EB-4B5B-9A68-6CB74AFAF4A3}">
      <dsp:nvSpPr>
        <dsp:cNvPr id="0" name=""/>
        <dsp:cNvSpPr/>
      </dsp:nvSpPr>
      <dsp:spPr>
        <a:xfrm>
          <a:off x="2267736" y="464720"/>
          <a:ext cx="1123163" cy="194929"/>
        </a:xfrm>
        <a:custGeom>
          <a:avLst/>
          <a:gdLst/>
          <a:ahLst/>
          <a:cxnLst/>
          <a:rect l="0" t="0" r="0" b="0"/>
          <a:pathLst>
            <a:path>
              <a:moveTo>
                <a:pt x="1123163" y="0"/>
              </a:moveTo>
              <a:lnTo>
                <a:pt x="1123163" y="97464"/>
              </a:lnTo>
              <a:lnTo>
                <a:pt x="0" y="97464"/>
              </a:lnTo>
              <a:lnTo>
                <a:pt x="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8198C-91DD-465E-83C1-2CCA0A759779}">
      <dsp:nvSpPr>
        <dsp:cNvPr id="0" name=""/>
        <dsp:cNvSpPr/>
      </dsp:nvSpPr>
      <dsp:spPr>
        <a:xfrm>
          <a:off x="773280" y="1123766"/>
          <a:ext cx="139235" cy="3063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172"/>
              </a:lnTo>
              <a:lnTo>
                <a:pt x="139235" y="30631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67F26-0703-4957-871A-B0431A75EB86}">
      <dsp:nvSpPr>
        <dsp:cNvPr id="0" name=""/>
        <dsp:cNvSpPr/>
      </dsp:nvSpPr>
      <dsp:spPr>
        <a:xfrm>
          <a:off x="773280" y="1123766"/>
          <a:ext cx="139235" cy="2404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126"/>
              </a:lnTo>
              <a:lnTo>
                <a:pt x="139235" y="2404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241CC-33FB-40E2-A3C2-890B56B478FB}">
      <dsp:nvSpPr>
        <dsp:cNvPr id="0" name=""/>
        <dsp:cNvSpPr/>
      </dsp:nvSpPr>
      <dsp:spPr>
        <a:xfrm>
          <a:off x="773280" y="1123766"/>
          <a:ext cx="139235" cy="1745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5079"/>
              </a:lnTo>
              <a:lnTo>
                <a:pt x="139235" y="17450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7CDBD-1619-4DB4-90E3-56DA1B86A2B7}">
      <dsp:nvSpPr>
        <dsp:cNvPr id="0" name=""/>
        <dsp:cNvSpPr/>
      </dsp:nvSpPr>
      <dsp:spPr>
        <a:xfrm>
          <a:off x="773280" y="1123766"/>
          <a:ext cx="139235" cy="108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033"/>
              </a:lnTo>
              <a:lnTo>
                <a:pt x="139235" y="10860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F10E-1424-4169-85B7-9093BF35B5FF}">
      <dsp:nvSpPr>
        <dsp:cNvPr id="0" name=""/>
        <dsp:cNvSpPr/>
      </dsp:nvSpPr>
      <dsp:spPr>
        <a:xfrm>
          <a:off x="773280" y="1123766"/>
          <a:ext cx="139235" cy="42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87"/>
              </a:lnTo>
              <a:lnTo>
                <a:pt x="139235" y="4269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C6C6E-AD60-4036-A11D-B36FF7C32FB5}">
      <dsp:nvSpPr>
        <dsp:cNvPr id="0" name=""/>
        <dsp:cNvSpPr/>
      </dsp:nvSpPr>
      <dsp:spPr>
        <a:xfrm>
          <a:off x="1144573" y="464720"/>
          <a:ext cx="2246326" cy="194929"/>
        </a:xfrm>
        <a:custGeom>
          <a:avLst/>
          <a:gdLst/>
          <a:ahLst/>
          <a:cxnLst/>
          <a:rect l="0" t="0" r="0" b="0"/>
          <a:pathLst>
            <a:path>
              <a:moveTo>
                <a:pt x="2246326" y="0"/>
              </a:moveTo>
              <a:lnTo>
                <a:pt x="2246326" y="97464"/>
              </a:lnTo>
              <a:lnTo>
                <a:pt x="0" y="97464"/>
              </a:lnTo>
              <a:lnTo>
                <a:pt x="0" y="194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F981-1006-46F9-BEF2-EE16F3F74BF2}">
      <dsp:nvSpPr>
        <dsp:cNvPr id="0" name=""/>
        <dsp:cNvSpPr/>
      </dsp:nvSpPr>
      <dsp:spPr>
        <a:xfrm>
          <a:off x="2926782" y="602"/>
          <a:ext cx="928234" cy="464117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6782" y="602"/>
        <a:ext cx="928234" cy="464117"/>
      </dsp:txXfrm>
    </dsp:sp>
    <dsp:sp modelId="{17A9246C-5E13-4722-BCAD-EBB7E36D6051}">
      <dsp:nvSpPr>
        <dsp:cNvPr id="0" name=""/>
        <dsp:cNvSpPr/>
      </dsp:nvSpPr>
      <dsp:spPr>
        <a:xfrm>
          <a:off x="680456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0456" y="659649"/>
        <a:ext cx="928234" cy="464117"/>
      </dsp:txXfrm>
    </dsp:sp>
    <dsp:sp modelId="{3C873EE7-80A5-4A7A-BE59-8354BBABA083}">
      <dsp:nvSpPr>
        <dsp:cNvPr id="0" name=""/>
        <dsp:cNvSpPr/>
      </dsp:nvSpPr>
      <dsp:spPr>
        <a:xfrm>
          <a:off x="912515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1318695"/>
        <a:ext cx="928234" cy="464117"/>
      </dsp:txXfrm>
    </dsp:sp>
    <dsp:sp modelId="{F4843939-8B97-4D6B-8B8F-D2B332F0E812}">
      <dsp:nvSpPr>
        <dsp:cNvPr id="0" name=""/>
        <dsp:cNvSpPr/>
      </dsp:nvSpPr>
      <dsp:spPr>
        <a:xfrm>
          <a:off x="912515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1977741"/>
        <a:ext cx="928234" cy="464117"/>
      </dsp:txXfrm>
    </dsp:sp>
    <dsp:sp modelId="{42AD35F0-0FF3-4D16-A950-973FE30FDDC0}">
      <dsp:nvSpPr>
        <dsp:cNvPr id="0" name=""/>
        <dsp:cNvSpPr/>
      </dsp:nvSpPr>
      <dsp:spPr>
        <a:xfrm>
          <a:off x="912515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2636787"/>
        <a:ext cx="928234" cy="464117"/>
      </dsp:txXfrm>
    </dsp:sp>
    <dsp:sp modelId="{3B70DAA3-DA75-478D-A877-0571AF69528E}">
      <dsp:nvSpPr>
        <dsp:cNvPr id="0" name=""/>
        <dsp:cNvSpPr/>
      </dsp:nvSpPr>
      <dsp:spPr>
        <a:xfrm>
          <a:off x="912515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12515" y="3295833"/>
        <a:ext cx="928234" cy="464117"/>
      </dsp:txXfrm>
    </dsp:sp>
    <dsp:sp modelId="{DB8CE71A-A384-440B-8ED2-7764BFCCB14B}">
      <dsp:nvSpPr>
        <dsp:cNvPr id="0" name=""/>
        <dsp:cNvSpPr/>
      </dsp:nvSpPr>
      <dsp:spPr>
        <a:xfrm>
          <a:off x="912515" y="395487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__init__.py</a:t>
          </a:r>
          <a:endParaRPr lang="en-IN" sz="1200" kern="1200" dirty="0"/>
        </a:p>
      </dsp:txBody>
      <dsp:txXfrm>
        <a:off x="912515" y="3954879"/>
        <a:ext cx="928234" cy="464117"/>
      </dsp:txXfrm>
    </dsp:sp>
    <dsp:sp modelId="{DC82751C-4E76-468C-8181-72AB6C3062E1}">
      <dsp:nvSpPr>
        <dsp:cNvPr id="0" name=""/>
        <dsp:cNvSpPr/>
      </dsp:nvSpPr>
      <dsp:spPr>
        <a:xfrm>
          <a:off x="1803619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03619" y="659649"/>
        <a:ext cx="928234" cy="464117"/>
      </dsp:txXfrm>
    </dsp:sp>
    <dsp:sp modelId="{E7B89555-8ACF-48B9-9E62-17332B64804A}">
      <dsp:nvSpPr>
        <dsp:cNvPr id="0" name=""/>
        <dsp:cNvSpPr/>
      </dsp:nvSpPr>
      <dsp:spPr>
        <a:xfrm>
          <a:off x="2035678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1318695"/>
        <a:ext cx="928234" cy="464117"/>
      </dsp:txXfrm>
    </dsp:sp>
    <dsp:sp modelId="{821140AC-B096-49E8-9468-D1B47C3D151D}">
      <dsp:nvSpPr>
        <dsp:cNvPr id="0" name=""/>
        <dsp:cNvSpPr/>
      </dsp:nvSpPr>
      <dsp:spPr>
        <a:xfrm>
          <a:off x="2035678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1977741"/>
        <a:ext cx="928234" cy="464117"/>
      </dsp:txXfrm>
    </dsp:sp>
    <dsp:sp modelId="{9657D099-5E78-4C25-86BE-89FFD6782A74}">
      <dsp:nvSpPr>
        <dsp:cNvPr id="0" name=""/>
        <dsp:cNvSpPr/>
      </dsp:nvSpPr>
      <dsp:spPr>
        <a:xfrm>
          <a:off x="2035678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2636787"/>
        <a:ext cx="928234" cy="464117"/>
      </dsp:txXfrm>
    </dsp:sp>
    <dsp:sp modelId="{F8183327-DCF8-4F91-9816-C99957E4595A}">
      <dsp:nvSpPr>
        <dsp:cNvPr id="0" name=""/>
        <dsp:cNvSpPr/>
      </dsp:nvSpPr>
      <dsp:spPr>
        <a:xfrm>
          <a:off x="2035678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35678" y="3295833"/>
        <a:ext cx="928234" cy="464117"/>
      </dsp:txXfrm>
    </dsp:sp>
    <dsp:sp modelId="{F92B36DE-DBF9-4D29-8C6F-CB823CA563D5}">
      <dsp:nvSpPr>
        <dsp:cNvPr id="0" name=""/>
        <dsp:cNvSpPr/>
      </dsp:nvSpPr>
      <dsp:spPr>
        <a:xfrm>
          <a:off x="2926782" y="659649"/>
          <a:ext cx="928234" cy="464117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26782" y="659649"/>
        <a:ext cx="928234" cy="464117"/>
      </dsp:txXfrm>
    </dsp:sp>
    <dsp:sp modelId="{AD03D5D3-0488-4A03-B6B1-B44E2148FD95}">
      <dsp:nvSpPr>
        <dsp:cNvPr id="0" name=""/>
        <dsp:cNvSpPr/>
      </dsp:nvSpPr>
      <dsp:spPr>
        <a:xfrm>
          <a:off x="3158841" y="1318695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1318695"/>
        <a:ext cx="928234" cy="464117"/>
      </dsp:txXfrm>
    </dsp:sp>
    <dsp:sp modelId="{F8E6FF07-B36A-4BAD-B858-AB1B5561E3BD}">
      <dsp:nvSpPr>
        <dsp:cNvPr id="0" name=""/>
        <dsp:cNvSpPr/>
      </dsp:nvSpPr>
      <dsp:spPr>
        <a:xfrm>
          <a:off x="3158841" y="1977741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1977741"/>
        <a:ext cx="928234" cy="464117"/>
      </dsp:txXfrm>
    </dsp:sp>
    <dsp:sp modelId="{3F1E0DC9-0754-4AB2-94DE-CAE23EBA2E49}">
      <dsp:nvSpPr>
        <dsp:cNvPr id="0" name=""/>
        <dsp:cNvSpPr/>
      </dsp:nvSpPr>
      <dsp:spPr>
        <a:xfrm>
          <a:off x="3158841" y="2636787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2636787"/>
        <a:ext cx="928234" cy="464117"/>
      </dsp:txXfrm>
    </dsp:sp>
    <dsp:sp modelId="{60AAF536-B167-40A7-84E3-C3139C742979}">
      <dsp:nvSpPr>
        <dsp:cNvPr id="0" name=""/>
        <dsp:cNvSpPr/>
      </dsp:nvSpPr>
      <dsp:spPr>
        <a:xfrm>
          <a:off x="3158841" y="3295833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58841" y="3295833"/>
        <a:ext cx="928234" cy="464117"/>
      </dsp:txXfrm>
    </dsp:sp>
    <dsp:sp modelId="{2CEC58CA-8061-4AAF-879F-FD529FA72DAF}">
      <dsp:nvSpPr>
        <dsp:cNvPr id="0" name=""/>
        <dsp:cNvSpPr/>
      </dsp:nvSpPr>
      <dsp:spPr>
        <a:xfrm>
          <a:off x="4049946" y="65964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049946" y="659649"/>
        <a:ext cx="928234" cy="464117"/>
      </dsp:txXfrm>
    </dsp:sp>
    <dsp:sp modelId="{147B1C57-CCA7-4DC6-8E23-2A97B8FE7D2C}">
      <dsp:nvSpPr>
        <dsp:cNvPr id="0" name=""/>
        <dsp:cNvSpPr/>
      </dsp:nvSpPr>
      <dsp:spPr>
        <a:xfrm>
          <a:off x="5173109" y="659649"/>
          <a:ext cx="928234" cy="46411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73109" y="659649"/>
        <a:ext cx="928234" cy="46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DA819-D1A5-4299-B078-02A8C718BFEE}">
      <dsp:nvSpPr>
        <dsp:cNvPr id="0" name=""/>
        <dsp:cNvSpPr/>
      </dsp:nvSpPr>
      <dsp:spPr>
        <a:xfrm>
          <a:off x="4913002" y="457944"/>
          <a:ext cx="2206004" cy="19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5"/>
              </a:lnTo>
              <a:lnTo>
                <a:pt x="2206004" y="95715"/>
              </a:lnTo>
              <a:lnTo>
                <a:pt x="2206004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FE1B4-85C4-461F-A714-9F54AF203FC6}">
      <dsp:nvSpPr>
        <dsp:cNvPr id="0" name=""/>
        <dsp:cNvSpPr/>
      </dsp:nvSpPr>
      <dsp:spPr>
        <a:xfrm>
          <a:off x="4913002" y="457944"/>
          <a:ext cx="1103002" cy="19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15"/>
              </a:lnTo>
              <a:lnTo>
                <a:pt x="1103002" y="95715"/>
              </a:lnTo>
              <a:lnTo>
                <a:pt x="1103002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B827-481A-4083-B258-5673659D4F79}">
      <dsp:nvSpPr>
        <dsp:cNvPr id="0" name=""/>
        <dsp:cNvSpPr/>
      </dsp:nvSpPr>
      <dsp:spPr>
        <a:xfrm>
          <a:off x="4548373" y="1105160"/>
          <a:ext cx="136735" cy="236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972"/>
              </a:lnTo>
              <a:lnTo>
                <a:pt x="136735" y="2360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2CE34-F1B5-4162-984F-652F4115EE88}">
      <dsp:nvSpPr>
        <dsp:cNvPr id="0" name=""/>
        <dsp:cNvSpPr/>
      </dsp:nvSpPr>
      <dsp:spPr>
        <a:xfrm>
          <a:off x="4548373" y="1105160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3F365-D163-40C6-AE99-F9836AA03A3C}">
      <dsp:nvSpPr>
        <dsp:cNvPr id="0" name=""/>
        <dsp:cNvSpPr/>
      </dsp:nvSpPr>
      <dsp:spPr>
        <a:xfrm>
          <a:off x="4548373" y="1105160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A4D27-4EF7-42A9-99AE-E5005035BC42}">
      <dsp:nvSpPr>
        <dsp:cNvPr id="0" name=""/>
        <dsp:cNvSpPr/>
      </dsp:nvSpPr>
      <dsp:spPr>
        <a:xfrm>
          <a:off x="4548373" y="1105160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CDFA1-151C-40BA-BCEA-0F66EEAFF3C5}">
      <dsp:nvSpPr>
        <dsp:cNvPr id="0" name=""/>
        <dsp:cNvSpPr/>
      </dsp:nvSpPr>
      <dsp:spPr>
        <a:xfrm>
          <a:off x="4867282" y="457944"/>
          <a:ext cx="91440" cy="191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98735-0EAB-477C-B45D-3C3F29D5D76B}">
      <dsp:nvSpPr>
        <dsp:cNvPr id="0" name=""/>
        <dsp:cNvSpPr/>
      </dsp:nvSpPr>
      <dsp:spPr>
        <a:xfrm>
          <a:off x="3445371" y="1105160"/>
          <a:ext cx="136735" cy="236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0972"/>
              </a:lnTo>
              <a:lnTo>
                <a:pt x="136735" y="23609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C7A98-C62C-4E54-A9F4-8524D7468C25}">
      <dsp:nvSpPr>
        <dsp:cNvPr id="0" name=""/>
        <dsp:cNvSpPr/>
      </dsp:nvSpPr>
      <dsp:spPr>
        <a:xfrm>
          <a:off x="3445371" y="1105160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AA63-101E-4F94-A334-131EFAB15A97}">
      <dsp:nvSpPr>
        <dsp:cNvPr id="0" name=""/>
        <dsp:cNvSpPr/>
      </dsp:nvSpPr>
      <dsp:spPr>
        <a:xfrm>
          <a:off x="3445371" y="1105160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0A83B-0652-4C16-971A-508EAE2A9666}">
      <dsp:nvSpPr>
        <dsp:cNvPr id="0" name=""/>
        <dsp:cNvSpPr/>
      </dsp:nvSpPr>
      <dsp:spPr>
        <a:xfrm>
          <a:off x="3445371" y="1105160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BADE7-90EB-4B5B-9A68-6CB74AFAF4A3}">
      <dsp:nvSpPr>
        <dsp:cNvPr id="0" name=""/>
        <dsp:cNvSpPr/>
      </dsp:nvSpPr>
      <dsp:spPr>
        <a:xfrm>
          <a:off x="3810000" y="457944"/>
          <a:ext cx="1103002" cy="191430"/>
        </a:xfrm>
        <a:custGeom>
          <a:avLst/>
          <a:gdLst/>
          <a:ahLst/>
          <a:cxnLst/>
          <a:rect l="0" t="0" r="0" b="0"/>
          <a:pathLst>
            <a:path>
              <a:moveTo>
                <a:pt x="1103002" y="0"/>
              </a:moveTo>
              <a:lnTo>
                <a:pt x="1103002" y="95715"/>
              </a:lnTo>
              <a:lnTo>
                <a:pt x="0" y="95715"/>
              </a:lnTo>
              <a:lnTo>
                <a:pt x="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39ED-DE58-4637-9A6C-5B03B7802BF8}">
      <dsp:nvSpPr>
        <dsp:cNvPr id="0" name=""/>
        <dsp:cNvSpPr/>
      </dsp:nvSpPr>
      <dsp:spPr>
        <a:xfrm>
          <a:off x="1562974" y="1752376"/>
          <a:ext cx="136735" cy="1713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3755"/>
              </a:lnTo>
              <a:lnTo>
                <a:pt x="136735" y="1713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CFF32-8EA7-42BE-8E02-545A3A30FA49}">
      <dsp:nvSpPr>
        <dsp:cNvPr id="0" name=""/>
        <dsp:cNvSpPr/>
      </dsp:nvSpPr>
      <dsp:spPr>
        <a:xfrm>
          <a:off x="1562974" y="1752376"/>
          <a:ext cx="136735" cy="1066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539"/>
              </a:lnTo>
              <a:lnTo>
                <a:pt x="136735" y="10665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678AE-B698-49F1-B864-8F9FB3882632}">
      <dsp:nvSpPr>
        <dsp:cNvPr id="0" name=""/>
        <dsp:cNvSpPr/>
      </dsp:nvSpPr>
      <dsp:spPr>
        <a:xfrm>
          <a:off x="1562974" y="1752376"/>
          <a:ext cx="136735" cy="419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323"/>
              </a:lnTo>
              <a:lnTo>
                <a:pt x="136735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53BD2-7D6C-4DC7-877E-198BE549A431}">
      <dsp:nvSpPr>
        <dsp:cNvPr id="0" name=""/>
        <dsp:cNvSpPr/>
      </dsp:nvSpPr>
      <dsp:spPr>
        <a:xfrm>
          <a:off x="2018760" y="1105160"/>
          <a:ext cx="688237" cy="419323"/>
        </a:xfrm>
        <a:custGeom>
          <a:avLst/>
          <a:gdLst/>
          <a:ahLst/>
          <a:cxnLst/>
          <a:rect l="0" t="0" r="0" b="0"/>
          <a:pathLst>
            <a:path>
              <a:moveTo>
                <a:pt x="688237" y="0"/>
              </a:moveTo>
              <a:lnTo>
                <a:pt x="688237" y="419323"/>
              </a:lnTo>
              <a:lnTo>
                <a:pt x="0" y="4193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78254-C8F9-44F3-AD0E-92DF55A3FC22}">
      <dsp:nvSpPr>
        <dsp:cNvPr id="0" name=""/>
        <dsp:cNvSpPr/>
      </dsp:nvSpPr>
      <dsp:spPr>
        <a:xfrm>
          <a:off x="2706997" y="1105160"/>
          <a:ext cx="2206004" cy="278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80"/>
              </a:lnTo>
              <a:lnTo>
                <a:pt x="2206004" y="2684580"/>
              </a:lnTo>
              <a:lnTo>
                <a:pt x="2206004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67F26-0703-4957-871A-B0431A75EB86}">
      <dsp:nvSpPr>
        <dsp:cNvPr id="0" name=""/>
        <dsp:cNvSpPr/>
      </dsp:nvSpPr>
      <dsp:spPr>
        <a:xfrm>
          <a:off x="2706997" y="1105160"/>
          <a:ext cx="1103002" cy="2780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80"/>
              </a:lnTo>
              <a:lnTo>
                <a:pt x="1103002" y="2684580"/>
              </a:lnTo>
              <a:lnTo>
                <a:pt x="1103002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241CC-33FB-40E2-A3C2-890B56B478FB}">
      <dsp:nvSpPr>
        <dsp:cNvPr id="0" name=""/>
        <dsp:cNvSpPr/>
      </dsp:nvSpPr>
      <dsp:spPr>
        <a:xfrm>
          <a:off x="2661277" y="1105160"/>
          <a:ext cx="91440" cy="278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7CDBD-1619-4DB4-90E3-56DA1B86A2B7}">
      <dsp:nvSpPr>
        <dsp:cNvPr id="0" name=""/>
        <dsp:cNvSpPr/>
      </dsp:nvSpPr>
      <dsp:spPr>
        <a:xfrm>
          <a:off x="1603995" y="1105160"/>
          <a:ext cx="1103002" cy="2780295"/>
        </a:xfrm>
        <a:custGeom>
          <a:avLst/>
          <a:gdLst/>
          <a:ahLst/>
          <a:cxnLst/>
          <a:rect l="0" t="0" r="0" b="0"/>
          <a:pathLst>
            <a:path>
              <a:moveTo>
                <a:pt x="1103002" y="0"/>
              </a:moveTo>
              <a:lnTo>
                <a:pt x="1103002" y="2684580"/>
              </a:lnTo>
              <a:lnTo>
                <a:pt x="0" y="2684580"/>
              </a:lnTo>
              <a:lnTo>
                <a:pt x="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F10E-1424-4169-85B7-9093BF35B5FF}">
      <dsp:nvSpPr>
        <dsp:cNvPr id="0" name=""/>
        <dsp:cNvSpPr/>
      </dsp:nvSpPr>
      <dsp:spPr>
        <a:xfrm>
          <a:off x="500992" y="1105160"/>
          <a:ext cx="2206004" cy="2780295"/>
        </a:xfrm>
        <a:custGeom>
          <a:avLst/>
          <a:gdLst/>
          <a:ahLst/>
          <a:cxnLst/>
          <a:rect l="0" t="0" r="0" b="0"/>
          <a:pathLst>
            <a:path>
              <a:moveTo>
                <a:pt x="2206004" y="0"/>
              </a:moveTo>
              <a:lnTo>
                <a:pt x="2206004" y="2684580"/>
              </a:lnTo>
              <a:lnTo>
                <a:pt x="0" y="2684580"/>
              </a:lnTo>
              <a:lnTo>
                <a:pt x="0" y="2780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C6C6E-AD60-4036-A11D-B36FF7C32FB5}">
      <dsp:nvSpPr>
        <dsp:cNvPr id="0" name=""/>
        <dsp:cNvSpPr/>
      </dsp:nvSpPr>
      <dsp:spPr>
        <a:xfrm>
          <a:off x="2706997" y="457944"/>
          <a:ext cx="2206004" cy="191430"/>
        </a:xfrm>
        <a:custGeom>
          <a:avLst/>
          <a:gdLst/>
          <a:ahLst/>
          <a:cxnLst/>
          <a:rect l="0" t="0" r="0" b="0"/>
          <a:pathLst>
            <a:path>
              <a:moveTo>
                <a:pt x="2206004" y="0"/>
              </a:moveTo>
              <a:lnTo>
                <a:pt x="2206004" y="95715"/>
              </a:lnTo>
              <a:lnTo>
                <a:pt x="0" y="95715"/>
              </a:lnTo>
              <a:lnTo>
                <a:pt x="0" y="1914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4F981-1006-46F9-BEF2-EE16F3F74BF2}">
      <dsp:nvSpPr>
        <dsp:cNvPr id="0" name=""/>
        <dsp:cNvSpPr/>
      </dsp:nvSpPr>
      <dsp:spPr>
        <a:xfrm>
          <a:off x="4457216" y="2158"/>
          <a:ext cx="911572" cy="45578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SMS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2158"/>
        <a:ext cx="911572" cy="455786"/>
      </dsp:txXfrm>
    </dsp:sp>
    <dsp:sp modelId="{17A9246C-5E13-4722-BCAD-EBB7E36D6051}">
      <dsp:nvSpPr>
        <dsp:cNvPr id="0" name=""/>
        <dsp:cNvSpPr/>
      </dsp:nvSpPr>
      <dsp:spPr>
        <a:xfrm>
          <a:off x="2251211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Admin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1211" y="649374"/>
        <a:ext cx="911572" cy="455786"/>
      </dsp:txXfrm>
    </dsp:sp>
    <dsp:sp modelId="{3C873EE7-80A5-4A7A-BE59-8354BBABA083}">
      <dsp:nvSpPr>
        <dsp:cNvPr id="0" name=""/>
        <dsp:cNvSpPr/>
      </dsp:nvSpPr>
      <dsp:spPr>
        <a:xfrm>
          <a:off x="45206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dashboard.py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206" y="3885455"/>
        <a:ext cx="911572" cy="455786"/>
      </dsp:txXfrm>
    </dsp:sp>
    <dsp:sp modelId="{F4843939-8B97-4D6B-8B8F-D2B332F0E812}">
      <dsp:nvSpPr>
        <dsp:cNvPr id="0" name=""/>
        <dsp:cNvSpPr/>
      </dsp:nvSpPr>
      <dsp:spPr>
        <a:xfrm>
          <a:off x="1148208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service.py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48208" y="3885455"/>
        <a:ext cx="911572" cy="455786"/>
      </dsp:txXfrm>
    </dsp:sp>
    <dsp:sp modelId="{42AD35F0-0FF3-4D16-A950-973FE30FDDC0}">
      <dsp:nvSpPr>
        <dsp:cNvPr id="0" name=""/>
        <dsp:cNvSpPr/>
      </dsp:nvSpPr>
      <dsp:spPr>
        <a:xfrm>
          <a:off x="2251211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product.py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1211" y="3885455"/>
        <a:ext cx="911572" cy="455786"/>
      </dsp:txXfrm>
    </dsp:sp>
    <dsp:sp modelId="{3B70DAA3-DA75-478D-A877-0571AF69528E}">
      <dsp:nvSpPr>
        <dsp:cNvPr id="0" name=""/>
        <dsp:cNvSpPr/>
      </dsp:nvSpPr>
      <dsp:spPr>
        <a:xfrm>
          <a:off x="3354213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54213" y="3885455"/>
        <a:ext cx="911572" cy="455786"/>
      </dsp:txXfrm>
    </dsp:sp>
    <dsp:sp modelId="{4EF22D65-33E4-4670-9B2B-10A6DFD23BDF}">
      <dsp:nvSpPr>
        <dsp:cNvPr id="0" name=""/>
        <dsp:cNvSpPr/>
      </dsp:nvSpPr>
      <dsp:spPr>
        <a:xfrm>
          <a:off x="4457216" y="3885455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3885455"/>
        <a:ext cx="911572" cy="455786"/>
      </dsp:txXfrm>
    </dsp:sp>
    <dsp:sp modelId="{208C414D-86D2-43D1-B6AC-D686371AC7E8}">
      <dsp:nvSpPr>
        <dsp:cNvPr id="0" name=""/>
        <dsp:cNvSpPr/>
      </dsp:nvSpPr>
      <dsp:spPr>
        <a:xfrm>
          <a:off x="1107188" y="1296590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Common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07188" y="1296590"/>
        <a:ext cx="911572" cy="455786"/>
      </dsp:txXfrm>
    </dsp:sp>
    <dsp:sp modelId="{1FC7F3A7-AD95-4B6F-8A66-3DE983F27D9F}">
      <dsp:nvSpPr>
        <dsp:cNvPr id="0" name=""/>
        <dsp:cNvSpPr/>
      </dsp:nvSpPr>
      <dsp:spPr>
        <a:xfrm>
          <a:off x="1699710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header.py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1943806"/>
        <a:ext cx="911572" cy="455786"/>
      </dsp:txXfrm>
    </dsp:sp>
    <dsp:sp modelId="{EB9537EB-28D0-4395-A0BD-80A49A501E2B}">
      <dsp:nvSpPr>
        <dsp:cNvPr id="0" name=""/>
        <dsp:cNvSpPr/>
      </dsp:nvSpPr>
      <dsp:spPr>
        <a:xfrm>
          <a:off x="1699710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footer.py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2591023"/>
        <a:ext cx="911572" cy="455786"/>
      </dsp:txXfrm>
    </dsp:sp>
    <dsp:sp modelId="{97E6461F-DE44-4D6B-B7B1-318186C6A2BA}">
      <dsp:nvSpPr>
        <dsp:cNvPr id="0" name=""/>
        <dsp:cNvSpPr/>
      </dsp:nvSpPr>
      <dsp:spPr>
        <a:xfrm>
          <a:off x="1699710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99710" y="3238239"/>
        <a:ext cx="911572" cy="455786"/>
      </dsp:txXfrm>
    </dsp:sp>
    <dsp:sp modelId="{DC82751C-4E76-468C-8181-72AB6C3062E1}">
      <dsp:nvSpPr>
        <dsp:cNvPr id="0" name=""/>
        <dsp:cNvSpPr/>
      </dsp:nvSpPr>
      <dsp:spPr>
        <a:xfrm>
          <a:off x="3354213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User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54213" y="649374"/>
        <a:ext cx="911572" cy="455786"/>
      </dsp:txXfrm>
    </dsp:sp>
    <dsp:sp modelId="{E7B89555-8ACF-48B9-9E62-17332B64804A}">
      <dsp:nvSpPr>
        <dsp:cNvPr id="0" name=""/>
        <dsp:cNvSpPr/>
      </dsp:nvSpPr>
      <dsp:spPr>
        <a:xfrm>
          <a:off x="3582106" y="1296590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1296590"/>
        <a:ext cx="911572" cy="455786"/>
      </dsp:txXfrm>
    </dsp:sp>
    <dsp:sp modelId="{821140AC-B096-49E8-9468-D1B47C3D151D}">
      <dsp:nvSpPr>
        <dsp:cNvPr id="0" name=""/>
        <dsp:cNvSpPr/>
      </dsp:nvSpPr>
      <dsp:spPr>
        <a:xfrm>
          <a:off x="3582106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request.py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1943806"/>
        <a:ext cx="911572" cy="455786"/>
      </dsp:txXfrm>
    </dsp:sp>
    <dsp:sp modelId="{9657D099-5E78-4C25-86BE-89FFD6782A74}">
      <dsp:nvSpPr>
        <dsp:cNvPr id="0" name=""/>
        <dsp:cNvSpPr/>
      </dsp:nvSpPr>
      <dsp:spPr>
        <a:xfrm>
          <a:off x="3582106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2591023"/>
        <a:ext cx="911572" cy="455786"/>
      </dsp:txXfrm>
    </dsp:sp>
    <dsp:sp modelId="{33AC9322-67E8-4986-8E90-D32B4C740DA1}">
      <dsp:nvSpPr>
        <dsp:cNvPr id="0" name=""/>
        <dsp:cNvSpPr/>
      </dsp:nvSpPr>
      <dsp:spPr>
        <a:xfrm>
          <a:off x="3582106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106" y="3238239"/>
        <a:ext cx="911572" cy="455786"/>
      </dsp:txXfrm>
    </dsp:sp>
    <dsp:sp modelId="{F92B36DE-DBF9-4D29-8C6F-CB823CA563D5}">
      <dsp:nvSpPr>
        <dsp:cNvPr id="0" name=""/>
        <dsp:cNvSpPr/>
      </dsp:nvSpPr>
      <dsp:spPr>
        <a:xfrm>
          <a:off x="4457216" y="649374"/>
          <a:ext cx="911572" cy="455786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Tech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57216" y="649374"/>
        <a:ext cx="911572" cy="455786"/>
      </dsp:txXfrm>
    </dsp:sp>
    <dsp:sp modelId="{AD03D5D3-0488-4A03-B6B1-B44E2148FD95}">
      <dsp:nvSpPr>
        <dsp:cNvPr id="0" name=""/>
        <dsp:cNvSpPr/>
      </dsp:nvSpPr>
      <dsp:spPr>
        <a:xfrm>
          <a:off x="4685109" y="1296590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profile.py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1296590"/>
        <a:ext cx="911572" cy="455786"/>
      </dsp:txXfrm>
    </dsp:sp>
    <dsp:sp modelId="{F8E6FF07-B36A-4BAD-B858-AB1B5561E3BD}">
      <dsp:nvSpPr>
        <dsp:cNvPr id="0" name=""/>
        <dsp:cNvSpPr/>
      </dsp:nvSpPr>
      <dsp:spPr>
        <a:xfrm>
          <a:off x="4685109" y="1943806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work.py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1943806"/>
        <a:ext cx="911572" cy="455786"/>
      </dsp:txXfrm>
    </dsp:sp>
    <dsp:sp modelId="{3F1E0DC9-0754-4AB2-94DE-CAE23EBA2E49}">
      <dsp:nvSpPr>
        <dsp:cNvPr id="0" name=""/>
        <dsp:cNvSpPr/>
      </dsp:nvSpPr>
      <dsp:spPr>
        <a:xfrm>
          <a:off x="4685109" y="2591023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logout.py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2591023"/>
        <a:ext cx="911572" cy="455786"/>
      </dsp:txXfrm>
    </dsp:sp>
    <dsp:sp modelId="{7C49B177-374D-4FA7-A613-6FAC27F992F0}">
      <dsp:nvSpPr>
        <dsp:cNvPr id="0" name=""/>
        <dsp:cNvSpPr/>
      </dsp:nvSpPr>
      <dsp:spPr>
        <a:xfrm>
          <a:off x="4685109" y="3238239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5109" y="3238239"/>
        <a:ext cx="911572" cy="455786"/>
      </dsp:txXfrm>
    </dsp:sp>
    <dsp:sp modelId="{85EBBE97-ABD4-4CDB-AFC8-F1624EF71793}">
      <dsp:nvSpPr>
        <dsp:cNvPr id="0" name=""/>
        <dsp:cNvSpPr/>
      </dsp:nvSpPr>
      <dsp:spPr>
        <a:xfrm>
          <a:off x="5560218" y="649374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itchFamily="18" charset="0"/>
              <a:cs typeface="Times New Roman" pitchFamily="18" charset="0"/>
            </a:rPr>
            <a:t>geekyshows.py</a:t>
          </a:r>
          <a:endParaRPr lang="en-IN" sz="1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60218" y="649374"/>
        <a:ext cx="911572" cy="455786"/>
      </dsp:txXfrm>
    </dsp:sp>
    <dsp:sp modelId="{A6A8BFFE-7DB4-4DBB-802E-D849D50C6EC7}">
      <dsp:nvSpPr>
        <dsp:cNvPr id="0" name=""/>
        <dsp:cNvSpPr/>
      </dsp:nvSpPr>
      <dsp:spPr>
        <a:xfrm>
          <a:off x="6663221" y="649374"/>
          <a:ext cx="911572" cy="45578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itchFamily="18" charset="0"/>
              <a:cs typeface="Times New Roman" pitchFamily="18" charset="0"/>
            </a:rPr>
            <a:t>__init__.py</a:t>
          </a:r>
          <a:endParaRPr lang="en-IN" sz="15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63221" y="649374"/>
        <a:ext cx="911572" cy="455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Package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Packages are a way of structuring Python’s module namespace by using “dotted module names”.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package can have one or more modules which means, a package is collection of modules and packages.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package can contain packages.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 is nothing but a Directory/Folder</a:t>
            </a:r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3048000" y="3028951"/>
            <a:ext cx="2362200" cy="137160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filecab2"/>
          <p:cNvSpPr>
            <a:spLocks noEditPoints="1" noChangeArrowheads="1"/>
          </p:cNvSpPr>
          <p:nvPr/>
        </p:nvSpPr>
        <p:spPr bwMode="auto">
          <a:xfrm>
            <a:off x="3276600" y="3562350"/>
            <a:ext cx="452438" cy="68103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filecab2"/>
          <p:cNvSpPr>
            <a:spLocks noEditPoints="1" noChangeArrowheads="1"/>
          </p:cNvSpPr>
          <p:nvPr/>
        </p:nvSpPr>
        <p:spPr bwMode="auto">
          <a:xfrm>
            <a:off x="3888581" y="3567112"/>
            <a:ext cx="452438" cy="681038"/>
          </a:xfrm>
          <a:custGeom>
            <a:avLst/>
            <a:gdLst>
              <a:gd name="T0" fmla="*/ 10800 w 21600"/>
              <a:gd name="T1" fmla="*/ 0 h 21600"/>
              <a:gd name="T2" fmla="*/ 0 w 21600"/>
              <a:gd name="T3" fmla="*/ 0 h 21600"/>
              <a:gd name="T4" fmla="*/ 0 w 21600"/>
              <a:gd name="T5" fmla="*/ 10800 h 21600"/>
              <a:gd name="T6" fmla="*/ 0 w 21600"/>
              <a:gd name="T7" fmla="*/ 20367 h 21600"/>
              <a:gd name="T8" fmla="*/ 10800 w 21600"/>
              <a:gd name="T9" fmla="*/ 21600 h 21600"/>
              <a:gd name="T10" fmla="*/ 21600 w 21600"/>
              <a:gd name="T11" fmla="*/ 20367 h 21600"/>
              <a:gd name="T12" fmla="*/ 21600 w 21600"/>
              <a:gd name="T13" fmla="*/ 10800 h 21600"/>
              <a:gd name="T14" fmla="*/ 21600 w 21600"/>
              <a:gd name="T15" fmla="*/ 0 h 21600"/>
              <a:gd name="T16" fmla="*/ 1004 w 21600"/>
              <a:gd name="T17" fmla="*/ 511 h 21600"/>
              <a:gd name="T18" fmla="*/ 20542 w 21600"/>
              <a:gd name="T19" fmla="*/ 197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0800" y="0"/>
                </a:moveTo>
                <a:lnTo>
                  <a:pt x="0" y="0"/>
                </a:lnTo>
                <a:lnTo>
                  <a:pt x="0" y="10800"/>
                </a:lnTo>
                <a:lnTo>
                  <a:pt x="0" y="20367"/>
                </a:lnTo>
                <a:lnTo>
                  <a:pt x="5807" y="20367"/>
                </a:lnTo>
                <a:lnTo>
                  <a:pt x="5807" y="20637"/>
                </a:lnTo>
                <a:lnTo>
                  <a:pt x="5970" y="20818"/>
                </a:lnTo>
                <a:lnTo>
                  <a:pt x="6133" y="20968"/>
                </a:lnTo>
                <a:lnTo>
                  <a:pt x="6404" y="21239"/>
                </a:lnTo>
                <a:lnTo>
                  <a:pt x="6567" y="21419"/>
                </a:lnTo>
                <a:lnTo>
                  <a:pt x="7055" y="21510"/>
                </a:lnTo>
                <a:lnTo>
                  <a:pt x="7544" y="21600"/>
                </a:lnTo>
                <a:lnTo>
                  <a:pt x="8141" y="21600"/>
                </a:lnTo>
                <a:lnTo>
                  <a:pt x="10800" y="21600"/>
                </a:lnTo>
                <a:lnTo>
                  <a:pt x="13188" y="21600"/>
                </a:lnTo>
                <a:lnTo>
                  <a:pt x="13948" y="21600"/>
                </a:lnTo>
                <a:lnTo>
                  <a:pt x="14436" y="21510"/>
                </a:lnTo>
                <a:lnTo>
                  <a:pt x="14708" y="21419"/>
                </a:lnTo>
                <a:lnTo>
                  <a:pt x="15033" y="21239"/>
                </a:lnTo>
                <a:lnTo>
                  <a:pt x="15359" y="20968"/>
                </a:lnTo>
                <a:lnTo>
                  <a:pt x="15522" y="20818"/>
                </a:lnTo>
                <a:lnTo>
                  <a:pt x="15684" y="20637"/>
                </a:lnTo>
                <a:lnTo>
                  <a:pt x="15684" y="20367"/>
                </a:lnTo>
                <a:lnTo>
                  <a:pt x="21600" y="20367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close/>
                <a:moveTo>
                  <a:pt x="7055" y="20367"/>
                </a:moveTo>
                <a:lnTo>
                  <a:pt x="7055" y="20547"/>
                </a:lnTo>
                <a:lnTo>
                  <a:pt x="7055" y="20637"/>
                </a:lnTo>
                <a:lnTo>
                  <a:pt x="7218" y="20728"/>
                </a:lnTo>
                <a:lnTo>
                  <a:pt x="7381" y="20818"/>
                </a:lnTo>
                <a:lnTo>
                  <a:pt x="7544" y="20908"/>
                </a:lnTo>
                <a:lnTo>
                  <a:pt x="7707" y="20968"/>
                </a:lnTo>
                <a:lnTo>
                  <a:pt x="7815" y="20968"/>
                </a:lnTo>
                <a:lnTo>
                  <a:pt x="8141" y="20968"/>
                </a:lnTo>
                <a:lnTo>
                  <a:pt x="13188" y="20968"/>
                </a:lnTo>
                <a:lnTo>
                  <a:pt x="13459" y="20968"/>
                </a:lnTo>
                <a:lnTo>
                  <a:pt x="13785" y="20968"/>
                </a:lnTo>
                <a:lnTo>
                  <a:pt x="13948" y="20908"/>
                </a:lnTo>
                <a:lnTo>
                  <a:pt x="14111" y="20818"/>
                </a:lnTo>
                <a:lnTo>
                  <a:pt x="14273" y="20728"/>
                </a:lnTo>
                <a:lnTo>
                  <a:pt x="14273" y="20637"/>
                </a:lnTo>
                <a:lnTo>
                  <a:pt x="14436" y="20547"/>
                </a:lnTo>
                <a:lnTo>
                  <a:pt x="14436" y="20367"/>
                </a:lnTo>
                <a:lnTo>
                  <a:pt x="7055" y="20367"/>
                </a:lnTo>
                <a:close/>
              </a:path>
              <a:path w="21600" h="21600" extrusionOk="0">
                <a:moveTo>
                  <a:pt x="7055" y="20367"/>
                </a:moveTo>
                <a:lnTo>
                  <a:pt x="5807" y="20367"/>
                </a:lnTo>
                <a:lnTo>
                  <a:pt x="21600" y="20367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ile"/>
          <p:cNvSpPr>
            <a:spLocks noEditPoints="1" noChangeArrowheads="1"/>
          </p:cNvSpPr>
          <p:nvPr/>
        </p:nvSpPr>
        <p:spPr bwMode="auto">
          <a:xfrm>
            <a:off x="4572000" y="3679031"/>
            <a:ext cx="685800" cy="447674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Creating Package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 is nothing but a Directory/Folder which MUST contain a special file called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__init__.py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file can be empty, it indicates that the directory it contains is a Python package, so it can be imported the same way a module can be imported.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45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6977798"/>
              </p:ext>
            </p:extLst>
          </p:nvPr>
        </p:nvGraphicFramePr>
        <p:xfrm>
          <a:off x="990600" y="361950"/>
          <a:ext cx="6781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1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5E9000-E221-41C8-922A-D4A2728B4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885E9000-E221-41C8-922A-D4A2728B4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EC58CA-8061-4AAF-879F-FD529FA72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CEC58CA-8061-4AAF-879F-FD529FA72D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848E67-ED2B-4769-A4EF-7979E19A5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20848E67-ED2B-4769-A4EF-7979E19A50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7B1C57-CCA7-4DC6-8E23-2A97B8FE7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147B1C57-CCA7-4DC6-8E23-2A97B8FE7D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8198C-91DD-465E-83C1-2CCA0A759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90D8198C-91DD-465E-83C1-2CCA0A759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8CE71A-A384-440B-8ED2-7764BFCCB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DB8CE71A-A384-440B-8ED2-7764BFCCB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9FBB51-ACCF-4FB5-BB73-369E410B5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FF9FBB51-ACCF-4FB5-BB73-369E410B55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183327-DCF8-4F91-9816-C99957E45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graphicEl>
                                              <a:dgm id="{F8183327-DCF8-4F91-9816-C99957E45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8F733C-AF3D-4469-95BD-D329B3A35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graphicEl>
                                              <a:dgm id="{CA8F733C-AF3D-4469-95BD-D329B3A35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536-B167-40A7-84E3-C3139C742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graphicEl>
                                              <a:dgm id="{60AAF536-B167-40A7-84E3-C3139C742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8154331"/>
              </p:ext>
            </p:extLst>
          </p:nvPr>
        </p:nvGraphicFramePr>
        <p:xfrm>
          <a:off x="685800" y="285750"/>
          <a:ext cx="7620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8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F84F981-1006-46F9-BEF2-EE16F3F7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A8C6C6E-AD60-4036-A11D-B36FF7C32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7A9246C-5E13-4722-BCAD-EBB7E36D6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C42BADE7-90EB-4B5B-9A68-6CB74AFA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DC82751C-4E76-468C-8181-72AB6C306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000CDFA1-151C-40BA-BCEA-0F66EEAFF3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92B36DE-DBF9-4D29-8C6F-CB823CA563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9FE1B4-85C4-461F-A714-9F54AF203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A39FE1B4-85C4-461F-A714-9F54AF203F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EBBE97-ABD4-4CDB-AFC8-F1624EF71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85EBBE97-ABD4-4CDB-AFC8-F1624EF717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7DA819-D1A5-4299-B078-02A8C718B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27DA819-D1A5-4299-B078-02A8C718B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A8BFFE-7DB4-4DBB-802E-D849D50C6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6A8BFFE-7DB4-4DBB-802E-D849D50C6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5A1AF10E-1424-4169-85B7-9093BF35B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3C873EE7-80A5-4A7A-BE59-8354BBABA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37A7CDBD-1619-4DB4-90E3-56DA1B86A2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F4843939-8B97-4D6B-8B8F-D2B332F0E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1D7241CC-33FB-40E2-A3C2-890B56B478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42AD35F0-0FF3-4D16-A950-973FE30FD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81B67F26-0703-4957-871A-B0431A75E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3B70DAA3-DA75-478D-A877-0571AF695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B78254-C8F9-44F3-AD0E-92DF55A3F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C7B78254-C8F9-44F3-AD0E-92DF55A3FC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F22D65-33E4-4670-9B2B-10A6DFD23B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4EF22D65-33E4-4670-9B2B-10A6DFD23B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253BD2-7D6C-4DC7-877E-198BE549A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graphicEl>
                                              <a:dgm id="{94253BD2-7D6C-4DC7-877E-198BE549A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8C414D-86D2-43D1-B6AC-D686371AC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dgm id="{208C414D-86D2-43D1-B6AC-D686371AC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graphicEl>
                                              <a:dgm id="{6760A83B-0652-4C16-971A-508EAE2A9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graphicEl>
                                              <a:dgm id="{E7B89555-8ACF-48B9-9E62-17332B648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graphicEl>
                                              <a:dgm id="{0C80AA63-101E-4F94-A334-131EFAB15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graphicEl>
                                              <a:dgm id="{821140AC-B096-49E8-9468-D1B47C3D1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dgm id="{7D0C7A98-C62C-4E54-A9F4-8524D7468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9657D099-5E78-4C25-86BE-89FFD6782A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98735-0EAB-477C-B45D-3C3F29D5D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graphicEl>
                                              <a:dgm id="{3BC98735-0EAB-477C-B45D-3C3F29D5D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AC9322-67E8-4986-8E90-D32B4C740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graphicEl>
                                              <a:dgm id="{33AC9322-67E8-4986-8E90-D32B4C740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graphicEl>
                                              <a:dgm id="{312A4D27-4EF7-42A9-99AE-E5005035B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dgm id="{AD03D5D3-0488-4A03-B6B1-B44E2148F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graphicEl>
                                              <a:dgm id="{E843F365-D163-40C6-AE99-F9836AA03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graphicEl>
                                              <a:dgm id="{F8E6FF07-B36A-4BAD-B858-AB1B5561E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graphicEl>
                                              <a:dgm id="{B672CE34-F1B5-4162-984F-652F4115E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graphicEl>
                                              <a:dgm id="{3F1E0DC9-0754-4AB2-94DE-CAE23EBA2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2B827-481A-4083-B258-5673659D4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graphicEl>
                                              <a:dgm id="{EEE2B827-481A-4083-B258-5673659D4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49B177-374D-4FA7-A613-6FAC27F99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graphicEl>
                                              <a:dgm id="{7C49B177-374D-4FA7-A613-6FAC27F99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C678AE-B698-49F1-B864-8F9FB3882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>
                                            <p:graphicEl>
                                              <a:dgm id="{86C678AE-B698-49F1-B864-8F9FB3882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C7F3A7-AD95-4B6F-8A66-3DE983F27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>
                                            <p:graphicEl>
                                              <a:dgm id="{1FC7F3A7-AD95-4B6F-8A66-3DE983F27D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ECFF32-8EA7-42BE-8E02-545A3A30F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">
                                            <p:graphicEl>
                                              <a:dgm id="{EFECFF32-8EA7-42BE-8E02-545A3A30FA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9537EB-28D0-4395-A0BD-80A49A501E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graphicEl>
                                              <a:dgm id="{EB9537EB-28D0-4395-A0BD-80A49A501E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9B39ED-DE58-4637-9A6C-5B03B7802B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graphicEl>
                                              <a:dgm id="{EA9B39ED-DE58-4637-9A6C-5B03B7802B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E6461F-DE44-4D6B-B7B1-318186C6A2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">
                                            <p:graphicEl>
                                              <a:dgm id="{97E6461F-DE44-4D6B-B7B1-318186C6A2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Admin.service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Admin.Common.footer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 ?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Admin.Common.footer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admin_common_footer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Admin import service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footer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footer.admin_common_footer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fun_name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moduleName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fun_name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Admin.service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Admin.Common.footer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admin_common_footer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admin_common_footer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*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packageName</a:t>
            </a:r>
            <a:r>
              <a:rPr lang="en-US" sz="2000" b="1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subPackageName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sz="20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*</a:t>
            </a: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Admin 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Admin.Common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Access Variable, Function, Method, Class etc.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moduleName.functionName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admin_service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footer.admin_common_footer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use Package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__all__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if a package’s __init__.py code defines a list named __all__, it is taken to be the list of module names that should be imported when from package import * is encountered. </a:t>
            </a:r>
          </a:p>
          <a:p>
            <a:pPr marL="0" indent="0">
              <a:buNone/>
            </a:pP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__all__ = [‘dashboard’, ‘service’, ‘product’]</a:t>
            </a:r>
          </a:p>
        </p:txBody>
      </p:sp>
    </p:spTree>
    <p:extLst>
      <p:ext uri="{BB962C8B-B14F-4D97-AF65-F5344CB8AC3E}">
        <p14:creationId xmlns:p14="http://schemas.microsoft.com/office/powerpoint/2010/main" val="152902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583</Words>
  <Application>Microsoft Office PowerPoint</Application>
  <PresentationFormat>On-screen Show (16:9)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Package</vt:lpstr>
      <vt:lpstr>Creating Package</vt:lpstr>
      <vt:lpstr>PowerPoint Presentation</vt:lpstr>
      <vt:lpstr>PowerPoint Presentation</vt:lpstr>
      <vt:lpstr>How to use Package</vt:lpstr>
      <vt:lpstr>How to use Package</vt:lpstr>
      <vt:lpstr>How to use Package</vt:lpstr>
      <vt:lpstr>How to use Package</vt:lpstr>
      <vt:lpstr>__all__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</dc:title>
  <dc:creator>RK</dc:creator>
  <cp:lastModifiedBy>NAVEEN</cp:lastModifiedBy>
  <cp:revision>41</cp:revision>
  <dcterms:created xsi:type="dcterms:W3CDTF">2006-08-16T00:00:00Z</dcterms:created>
  <dcterms:modified xsi:type="dcterms:W3CDTF">2021-12-02T13:49:04Z</dcterms:modified>
</cp:coreProperties>
</file>