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class derived from </a:t>
            </a:r>
            <a:r>
              <a:rPr lang="en-US" sz="1800" b="1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class which belongs to </a:t>
            </a:r>
            <a:r>
              <a:rPr lang="en-US" sz="1800" i="1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module, is known as abstract class in Python. </a:t>
            </a:r>
          </a:p>
          <a:p>
            <a:pPr marL="0" indent="0">
              <a:buNone/>
            </a:pPr>
            <a:r>
              <a:rPr lang="en-US" sz="18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Class is known as Meta Class which means a class that defines the behavior of other classes. So we can say, Meta Class ABC defines that the class which is derived from it becomes an abstract class.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Abstract Class can have abstract method and concrete methods.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Abstract Class needs to be extended and its method implemented.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PVM can not create objects of an abstract class.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ABC,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abstractmethod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Father(ABC):</a:t>
            </a:r>
          </a:p>
        </p:txBody>
      </p:sp>
    </p:spTree>
    <p:extLst>
      <p:ext uri="{BB962C8B-B14F-4D97-AF65-F5344CB8AC3E}">
        <p14:creationId xmlns:p14="http://schemas.microsoft.com/office/powerpoint/2010/main" val="357574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71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Abstract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abstract method is a method whose action is redefined in the child classes as per the requirement of the object.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declare a method as abstract method by using @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abstractmethod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decorator.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import ABC,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abstractmethod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Father(ABC):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@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abstractmethod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pass</a:t>
            </a:r>
          </a:p>
        </p:txBody>
      </p:sp>
    </p:spTree>
    <p:extLst>
      <p:ext uri="{BB962C8B-B14F-4D97-AF65-F5344CB8AC3E}">
        <p14:creationId xmlns:p14="http://schemas.microsoft.com/office/powerpoint/2010/main" val="361072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71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Concrete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Concrete method is a method whose action is defined in the abstract class itself.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import ABC,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abstractmethod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Father(ABC):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@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abstractmethod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pass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show(self):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print(“Concrete Method”)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2971800" y="2800350"/>
            <a:ext cx="304800" cy="762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4572000" y="3867150"/>
            <a:ext cx="228600" cy="381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276600" y="3028950"/>
            <a:ext cx="39992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 Method / Method Without Body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3867150"/>
            <a:ext cx="37176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Concrete Method / Method with Body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1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Rules: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PVM can not create objects of an abstract class. 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is not necessary to declare all methods abstract in a abstract class.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Abstract Class can have abstract method and concrete methods. 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there is any abstract method in a class, that class must be abstract.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abstract methods of an abstract class must be defined in its child class/subclass.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you are inheriting any abstract class that have abstract method, you must either provide the implementation of the method or make this class abstract.</a:t>
            </a:r>
          </a:p>
        </p:txBody>
      </p:sp>
    </p:spTree>
    <p:extLst>
      <p:ext uri="{BB962C8B-B14F-4D97-AF65-F5344CB8AC3E}">
        <p14:creationId xmlns:p14="http://schemas.microsoft.com/office/powerpoint/2010/main" val="274166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When use Abstract Class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use abstract class when there are some common feature shared by all the objects as they are.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1299" y="1428750"/>
            <a:ext cx="1584729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Defence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Force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Gun = AK 47 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Area =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4243664" y="2290524"/>
            <a:ext cx="0" cy="4425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00057" y="2733080"/>
            <a:ext cx="4267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86253" y="3190280"/>
            <a:ext cx="1295419" cy="8617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Army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Gun = AK 47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Area = Land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00057" y="273308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95955" y="3194841"/>
            <a:ext cx="1295419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Air Force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Gun = AK 47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Area = Sky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3663" y="273308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4981" y="3194841"/>
            <a:ext cx="1295419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Navy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Gun = AK 47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Area = Sea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62688" y="273308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67400" y="1496020"/>
            <a:ext cx="2934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Gun is the common feature</a:t>
            </a:r>
          </a:p>
          <a:p>
            <a:r>
              <a:rPr lang="en-US" dirty="0"/>
              <a:t>shared by all Forces but area </a:t>
            </a:r>
          </a:p>
          <a:p>
            <a:r>
              <a:rPr lang="en-US" dirty="0"/>
              <a:t>is different for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89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3" grpId="0" animBg="1"/>
      <p:bldP spid="15" grpId="0" animBg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403</Words>
  <Application>Microsoft Office PowerPoint</Application>
  <PresentationFormat>On-screen Show (16:9)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Abstract Class</vt:lpstr>
      <vt:lpstr>Abstract Method</vt:lpstr>
      <vt:lpstr>Concrete Method</vt:lpstr>
      <vt:lpstr>Rules: </vt:lpstr>
      <vt:lpstr>When use Abstract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</dc:title>
  <dc:creator>RK</dc:creator>
  <cp:lastModifiedBy>NAVEEN</cp:lastModifiedBy>
  <cp:revision>27</cp:revision>
  <dcterms:created xsi:type="dcterms:W3CDTF">2006-08-16T00:00:00Z</dcterms:created>
  <dcterms:modified xsi:type="dcterms:W3CDTF">2021-11-18T15:36:22Z</dcterms:modified>
</cp:coreProperties>
</file>