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74" r:id="rId8"/>
    <p:sldId id="299" r:id="rId9"/>
    <p:sldId id="264" r:id="rId10"/>
    <p:sldId id="275" r:id="rId11"/>
    <p:sldId id="266" r:id="rId12"/>
    <p:sldId id="267" r:id="rId13"/>
    <p:sldId id="268" r:id="rId14"/>
    <p:sldId id="296" r:id="rId15"/>
    <p:sldId id="297" r:id="rId16"/>
    <p:sldId id="287" r:id="rId17"/>
    <p:sldId id="288" r:id="rId18"/>
    <p:sldId id="289" r:id="rId19"/>
    <p:sldId id="290" r:id="rId20"/>
    <p:sldId id="292" r:id="rId21"/>
    <p:sldId id="293" r:id="rId22"/>
    <p:sldId id="294" r:id="rId23"/>
    <p:sldId id="295" r:id="rId24"/>
    <p:sldId id="298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57150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Executing multiple task at the same time.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81403"/>
            <a:ext cx="2399542" cy="1599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5200" y="3019559"/>
            <a:ext cx="24384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71" y="29442"/>
            <a:ext cx="1389493" cy="104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81403"/>
            <a:ext cx="2292773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071561"/>
            <a:ext cx="469757" cy="4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4529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Main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we start any Python Program, one thread begins running immediately, which is called Main Thread of that program created by PVM.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main thread is created automatically when your program is started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import threading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threading.current_thread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print(t) </a:t>
            </a:r>
          </a:p>
        </p:txBody>
      </p:sp>
    </p:spTree>
    <p:extLst>
      <p:ext uri="{BB962C8B-B14F-4D97-AF65-F5344CB8AC3E}">
        <p14:creationId xmlns:p14="http://schemas.microsoft.com/office/powerpoint/2010/main" val="15196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class of 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 is used to create threads. To create our own thread we need to create an object of Thread Class.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Following are the ways of creating threads:-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Creating a thread without using a class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Creating a thread by creating a child class to Thread class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Creating a thread without creating child class to Thread class</a:t>
            </a:r>
          </a:p>
        </p:txBody>
      </p:sp>
    </p:spTree>
    <p:extLst>
      <p:ext uri="{BB962C8B-B14F-4D97-AF65-F5344CB8AC3E}">
        <p14:creationId xmlns:p14="http://schemas.microsoft.com/office/powerpoint/2010/main" val="3961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Creating a thread without using a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853678"/>
            <a:ext cx="46482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threading import Thread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Thread(target=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=(arg1, arg2, …))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– It represents our thread.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target – It represents the function on which the thread will act.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– It represents a tuple of arguments which are passed to the function.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= Thread(target=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=(10,20))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Once a thread is created it should be started by calling start() Method.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threading import Thread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(a, b):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print(“Thread Running:”, a, b)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 = Thread(target=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=(10, 20))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threading import Thread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(a, b):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print(“Thread Running:”, a, b)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i in range(5):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t = Thread(target=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=(10, 20))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How to Start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2343150"/>
            <a:ext cx="1680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 Thread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1371600" y="2495550"/>
            <a:ext cx="1295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4476750"/>
            <a:ext cx="1680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 Thread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1600200" y="4629150"/>
            <a:ext cx="1295400" cy="32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threading import Thread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for i in range(5):    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print(“Child Thread”)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 = Thread(target=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here there is only one thread – Main Thread</a:t>
            </a:r>
          </a:p>
          <a:p>
            <a:pPr marL="0" indent="0"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# All the above code executed within Main Thread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# Once we start Child thread, there are now Two Threads – Main Thread and Thread-1</a:t>
            </a:r>
          </a:p>
          <a:p>
            <a:pPr marL="0" indent="0"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# Child Thread is responsible to run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 marL="0" indent="0">
              <a:buNone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# and below code will be run by Main thread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i in range(5):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print(“Main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Thread”)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00" y="438150"/>
            <a:ext cx="449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Main thread is responsible to create and Start Child Thread, once the child thread has started both the thread behave separately. </a:t>
            </a:r>
          </a:p>
        </p:txBody>
      </p:sp>
    </p:spTree>
    <p:extLst>
      <p:ext uri="{BB962C8B-B14F-4D97-AF65-F5344CB8AC3E}">
        <p14:creationId xmlns:p14="http://schemas.microsoft.com/office/powerpoint/2010/main" val="45855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Set and Get Thread Name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current_thread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 – This function return current thread object.</a:t>
            </a:r>
          </a:p>
          <a:p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() – Every thread has a name by default, to get the name of thread we can use this method.</a:t>
            </a:r>
          </a:p>
          <a:p>
            <a:r>
              <a:rPr lang="en-US" sz="20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setName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(name) – This method is used to set the name of thread.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name Property – This property is used to get or set name of the thread.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Ex:-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thread_object.name = ‘String’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print(thread_object.name)</a:t>
            </a:r>
          </a:p>
        </p:txBody>
      </p:sp>
    </p:spTree>
    <p:extLst>
      <p:ext uri="{BB962C8B-B14F-4D97-AF65-F5344CB8AC3E}">
        <p14:creationId xmlns:p14="http://schemas.microsoft.com/office/powerpoint/2010/main" val="80041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704850"/>
          </a:xfrm>
        </p:spPr>
        <p:txBody>
          <a:bodyPr>
            <a:noAutofit/>
          </a:bodyPr>
          <a:lstStyle/>
          <a:p>
            <a:r>
              <a:rPr lang="en-US" sz="24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Creating a thread by creating a child class to Thread class</a:t>
            </a:r>
            <a:endParaRPr lang="en-IN" sz="2400" b="1" u="sng" dirty="0">
              <a:highlight>
                <a:srgbClr val="00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create our own thread child class by inheriting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Class from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(Thread):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statements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ChildClassName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(Thread):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pass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4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Thread Class’s Methods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start ( ) – Once a thread is created it should be started by calling start() Method.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run( ) – Every thread will run this method when thread is started. We can override this method and write our own code as body of the method. A thread will terminate automatically when it comes out of the run( ) Method.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join ( ) – This method is used to wait till the thread completely executes the run ( ) method.</a:t>
            </a:r>
          </a:p>
        </p:txBody>
      </p:sp>
    </p:spTree>
    <p:extLst>
      <p:ext uri="{BB962C8B-B14F-4D97-AF65-F5344CB8AC3E}">
        <p14:creationId xmlns:p14="http://schemas.microsoft.com/office/powerpoint/2010/main" val="27646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Thread Child Class with Constructor</a:t>
            </a:r>
            <a:endParaRPr lang="en-IN" sz="36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from threading import *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(Thread):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__(self, a):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Thread.__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__(self)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self.a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1798082"/>
            <a:ext cx="32814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Calling Thread Class Constructor</a:t>
            </a:r>
            <a:endParaRPr lang="en-IN" dirty="0">
              <a:highlight>
                <a:srgbClr val="FFFF00"/>
              </a:highlight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937163" y="1982748"/>
            <a:ext cx="949037" cy="501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1167884"/>
            <a:ext cx="280211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Thread Class as Parent Class</a:t>
            </a:r>
            <a:endParaRPr lang="en-IN" dirty="0">
              <a:highlight>
                <a:srgbClr val="FFFF00"/>
              </a:highligh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73927" y="1352550"/>
            <a:ext cx="526473" cy="319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5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704850"/>
          </a:xfrm>
        </p:spPr>
        <p:txBody>
          <a:bodyPr>
            <a:noAutofit/>
          </a:bodyPr>
          <a:lstStyle/>
          <a:p>
            <a:r>
              <a:rPr lang="en-US" sz="24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Creating a thread w/o creating a child class to Thread class</a:t>
            </a:r>
            <a:endParaRPr lang="en-IN" sz="2400" b="1" u="sng" dirty="0">
              <a:highlight>
                <a:srgbClr val="00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 can create an independent thread child class that does not inherit from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Class from </a:t>
            </a:r>
            <a:r>
              <a:rPr lang="en-US" sz="18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module.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        statements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object_name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()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Thread_object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= Thread(target=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object_name.function_name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=(arg1, arg2,…))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(self, a, b): print(a, b)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 = Thread(target=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myt.disp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=(10, 20))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62507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Type of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Process based Multitasking</a:t>
            </a:r>
          </a:p>
          <a:p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 based Multitasking</a:t>
            </a:r>
          </a:p>
        </p:txBody>
      </p:sp>
    </p:spTree>
    <p:extLst>
      <p:ext uri="{BB962C8B-B14F-4D97-AF65-F5344CB8AC3E}">
        <p14:creationId xmlns:p14="http://schemas.microsoft.com/office/powerpoint/2010/main" val="28666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Single Tasking using a Thread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multiple tasks are executed by a thread one by one, then it called single tasking.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Writing Examination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Question 1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Question 2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1507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05600" y="2038350"/>
            <a:ext cx="1752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Multitasking using Multiple Thread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multiple tasks are executed at a time, then it is called Multi-tasking. For this purpose we need more than one thread and when we use more than one thread, it is called multi threading. 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457200" y="2266950"/>
            <a:ext cx="2194560" cy="1822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>
            <a:off x="2787740" y="2280906"/>
            <a:ext cx="520519" cy="14766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86" r="75027" b="4539"/>
          <a:stretch/>
        </p:blipFill>
        <p:spPr>
          <a:xfrm flipH="1">
            <a:off x="6934200" y="2294721"/>
            <a:ext cx="1110818" cy="1462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 flipH="1">
            <a:off x="6019800" y="2311601"/>
            <a:ext cx="520519" cy="1476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t="11503" r="25758" b="6452"/>
          <a:stretch/>
        </p:blipFill>
        <p:spPr>
          <a:xfrm>
            <a:off x="3482820" y="2311600"/>
            <a:ext cx="860580" cy="14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05600" y="2038350"/>
            <a:ext cx="17526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Multitasking using a Multiple Thread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When multiple tasks are executed at a time, then it is called Multi-tasking. For this purpose we need more than one thread and when we use more than one thread, it is called multi threading. </a:t>
            </a:r>
            <a:endParaRPr lang="en-IN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152400" y="1809750"/>
            <a:ext cx="2194560" cy="1822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>
            <a:off x="2787740" y="2280906"/>
            <a:ext cx="520519" cy="1476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1" r="35249"/>
          <a:stretch/>
        </p:blipFill>
        <p:spPr>
          <a:xfrm flipH="1">
            <a:off x="7162800" y="2304642"/>
            <a:ext cx="520519" cy="1476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t="11503" r="25758" b="6452"/>
          <a:stretch/>
        </p:blipFill>
        <p:spPr>
          <a:xfrm>
            <a:off x="3482820" y="2311600"/>
            <a:ext cx="860580" cy="14092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304800" y="3602472"/>
            <a:ext cx="1371854" cy="1139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1752600" y="3788271"/>
            <a:ext cx="1371854" cy="11390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7"/>
          <a:stretch/>
        </p:blipFill>
        <p:spPr>
          <a:xfrm>
            <a:off x="3124454" y="3867150"/>
            <a:ext cx="1371854" cy="1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8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Race Condition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Race condition is a situation that occurs when threads are acting in an unexpected sequence, thus leading to unreliable output.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can be eliminated using thread synchronization.</a:t>
            </a:r>
            <a:endParaRPr lang="en-IN" sz="24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Thread Identification Number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Every thread has an unique identification number which can be accessed using variable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ident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Syntax:- </a:t>
            </a:r>
            <a:r>
              <a:rPr lang="en-US" sz="2400" dirty="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Thread_object.ident</a:t>
            </a:r>
            <a:endParaRPr lang="en-US" sz="24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t.ident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2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71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Process Based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Executing multiple task at the same time where each task is a separate independent program(process), is called process based multitasking. It is suitable for Operating System level. </a:t>
            </a:r>
          </a:p>
        </p:txBody>
      </p:sp>
    </p:spTree>
    <p:extLst>
      <p:ext uri="{BB962C8B-B14F-4D97-AF65-F5344CB8AC3E}">
        <p14:creationId xmlns:p14="http://schemas.microsoft.com/office/powerpoint/2010/main" val="10504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22" y="285750"/>
            <a:ext cx="73979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Thread Based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Executing multiple task at the same time where each task is a separate independent part of the same program(process), is called Thread based multitasking and each independent part is called Thread. It is suitable for Programmatic level.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Ex: - MS Word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03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Thread is a separate flow of execution. Every thread has a task. </a:t>
            </a:r>
          </a:p>
        </p:txBody>
      </p:sp>
    </p:spTree>
    <p:extLst>
      <p:ext uri="{BB962C8B-B14F-4D97-AF65-F5344CB8AC3E}">
        <p14:creationId xmlns:p14="http://schemas.microsoft.com/office/powerpoint/2010/main" val="128814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69552"/>
            <a:ext cx="3544058" cy="16973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Flying Thread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CallAuntyMay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Thread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Watching MJ Thread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Doc Thread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581403"/>
            <a:ext cx="2399542" cy="1599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6345" y="2952750"/>
            <a:ext cx="2524854" cy="1590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71" y="29442"/>
            <a:ext cx="1389493" cy="1042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6" y="1428750"/>
            <a:ext cx="2794317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5" y="1071561"/>
            <a:ext cx="469757" cy="4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Multithreading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Using Multiple Threads in program or process</a:t>
            </a: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main important application areas of multi threading are: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Multimedia Graphic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Animations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Video Games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Web Servers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Application Servers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7750"/>
            <a:ext cx="2400635" cy="240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3322" y="54457"/>
            <a:ext cx="1135078" cy="1608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31" y="3006748"/>
            <a:ext cx="1653312" cy="2136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52550"/>
            <a:ext cx="1905000" cy="24003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934036" y="666750"/>
            <a:ext cx="2399964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934035" y="2800350"/>
            <a:ext cx="1561765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934036" y="2419350"/>
            <a:ext cx="4533564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1168</Words>
  <Application>Microsoft Office PowerPoint</Application>
  <PresentationFormat>On-screen Show (16:9)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Multitasking</vt:lpstr>
      <vt:lpstr>Type of Multitasking</vt:lpstr>
      <vt:lpstr>Process Based Multitasking</vt:lpstr>
      <vt:lpstr>PowerPoint Presentation</vt:lpstr>
      <vt:lpstr>Thread Based Multitasking</vt:lpstr>
      <vt:lpstr>Thread</vt:lpstr>
      <vt:lpstr>PowerPoint Presentation</vt:lpstr>
      <vt:lpstr>Multithreading</vt:lpstr>
      <vt:lpstr>PowerPoint Presentation</vt:lpstr>
      <vt:lpstr>Main Thread</vt:lpstr>
      <vt:lpstr>Creating a Thread</vt:lpstr>
      <vt:lpstr>Creating a thread without using a class</vt:lpstr>
      <vt:lpstr>How to Start Thread</vt:lpstr>
      <vt:lpstr>PowerPoint Presentation</vt:lpstr>
      <vt:lpstr>Set and Get Thread Name</vt:lpstr>
      <vt:lpstr>Creating a thread by creating a child class to Thread class</vt:lpstr>
      <vt:lpstr>Thread Class’s Methods</vt:lpstr>
      <vt:lpstr>Thread Child Class with Constructor</vt:lpstr>
      <vt:lpstr>Creating a thread w/o creating a child class to Thread class</vt:lpstr>
      <vt:lpstr>Single Tasking using a Thread</vt:lpstr>
      <vt:lpstr>Multitasking using Multiple Thread</vt:lpstr>
      <vt:lpstr>Multitasking using a Multiple Thread</vt:lpstr>
      <vt:lpstr>Race Condition</vt:lpstr>
      <vt:lpstr>Thread Identification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R</dc:creator>
  <cp:lastModifiedBy>NAVEEN</cp:lastModifiedBy>
  <cp:revision>126</cp:revision>
  <dcterms:created xsi:type="dcterms:W3CDTF">2006-08-16T00:00:00Z</dcterms:created>
  <dcterms:modified xsi:type="dcterms:W3CDTF">2021-11-19T01:37:35Z</dcterms:modified>
</cp:coreProperties>
</file>