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Daemon Thread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daemon thread is a thread which runs continuously in the background.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provides support to non-daemon threads.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last non-daemon thread terminates, automatically all daemon threads will be terminated. We are not required to terminate daemon thread explicitly.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9" y="2596612"/>
            <a:ext cx="3036049" cy="2020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09" y="2593564"/>
            <a:ext cx="1333308" cy="940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09" y="2609201"/>
            <a:ext cx="1375391" cy="916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96" y="3678324"/>
            <a:ext cx="1413153" cy="93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9" y="3645932"/>
            <a:ext cx="1236436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5009" y="2266950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Daemon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0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Create Daemon Thread</a:t>
            </a:r>
            <a:endParaRPr lang="en-IN" sz="4000" b="1" u="sng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US" sz="20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Method or </a:t>
            </a:r>
            <a:r>
              <a:rPr lang="en-US" sz="20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daemon = True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Property is used to make a thread a Daemon 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t1 = Thread(target=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t1.setDaemon(True)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t1.daemon = True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(True/False)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set a thread as daemon thread.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You can set thread as daemon only before starting that thread which means active thread status cannot be changed as daemon.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pass True non-daemon thread will become daemon and if False daemon thread will become non-daemon.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daemon Property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property is used to check whether a thread is daemon or not. It returns True if thread is daemon else False.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also use daemon property to set a thread as daemon thread or vice versa.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isDaemon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check whether a thread is daemon or not. It returns True if thread is daemon else False.</a:t>
            </a:r>
          </a:p>
        </p:txBody>
      </p:sp>
    </p:spTree>
    <p:extLst>
      <p:ext uri="{BB962C8B-B14F-4D97-AF65-F5344CB8AC3E}">
        <p14:creationId xmlns:p14="http://schemas.microsoft.com/office/powerpoint/2010/main" val="37216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Default Nature of Thread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Main Thread is always non-daemon thread.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Rest of the threads inherits daemon nature from their parents.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parent thread is non daemon then child thread will become non daemon thread.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parent thread is daemon then child thread will also become a daemon thread.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last non-daemon thread terminates, automatically all daemon threads will be terminated. We are not required to terminate daemon thread explicitly.</a:t>
            </a:r>
          </a:p>
        </p:txBody>
      </p:sp>
    </p:spTree>
    <p:extLst>
      <p:ext uri="{BB962C8B-B14F-4D97-AF65-F5344CB8AC3E}">
        <p14:creationId xmlns:p14="http://schemas.microsoft.com/office/powerpoint/2010/main" val="22218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299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Daemon Thread</vt:lpstr>
      <vt:lpstr>Create Daemon Thread</vt:lpstr>
      <vt:lpstr>Method</vt:lpstr>
      <vt:lpstr>Default Nature of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Daemon Thread</dc:title>
  <dc:creator>RK</dc:creator>
  <cp:lastModifiedBy>NAVEEN</cp:lastModifiedBy>
  <cp:revision>33</cp:revision>
  <dcterms:created xsi:type="dcterms:W3CDTF">2006-08-16T00:00:00Z</dcterms:created>
  <dcterms:modified xsi:type="dcterms:W3CDTF">2021-11-19T01:43:46Z</dcterms:modified>
</cp:coreProperties>
</file>