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59" r:id="rId5"/>
    <p:sldId id="275" r:id="rId6"/>
    <p:sldId id="261" r:id="rId7"/>
    <p:sldId id="260" r:id="rId8"/>
    <p:sldId id="273" r:id="rId9"/>
    <p:sldId id="262" r:id="rId10"/>
    <p:sldId id="266" r:id="rId11"/>
    <p:sldId id="263" r:id="rId12"/>
    <p:sldId id="272" r:id="rId13"/>
    <p:sldId id="267" r:id="rId14"/>
    <p:sldId id="264" r:id="rId15"/>
    <p:sldId id="265" r:id="rId16"/>
    <p:sldId id="271" r:id="rId17"/>
    <p:sldId id="270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Files</a:t>
            </a:r>
            <a:endParaRPr lang="en-IN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851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File is the collection of data that is available to a program. We can retrieve and use data stored in a file whenever we required.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Advantages:-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Stored Data is permanent unless someone remove it.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Stored data can be shared.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is possible to update or remove the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84794"/>
            <a:ext cx="1234440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File object Variables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shows the name of specified file.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file_object.name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mode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shows mode (purpose) of the file.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file_object.mode</a:t>
            </a:r>
            <a:endParaRPr lang="en-US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closed 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used to check whether file has closed or not.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shows True if file is closed else shows False.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file_object.closed</a:t>
            </a:r>
            <a:endParaRPr lang="en-US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86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File object Methods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readable()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check whether file is readable or not.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returns True if file is readable else returns False.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file_object.readable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writable()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check whether file is writable or not.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returns True if file is writable else returns False.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file_object.writable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5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Check File exists or not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isfile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check whether specified file is exists or not. This method belongs to path module which is sub module of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module.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os</a:t>
            </a:r>
            <a:endParaRPr lang="en-US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os.path.isfile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(filename)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4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Writing Data to the file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write ( 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store/write character or string into the file represented by the file object. It returns the number of character written.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file_object.write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(string)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writelines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( 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store/write group of string (list, tuple, set) into the file represented by the file object.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file_object.writelines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(group of string)</a:t>
            </a:r>
          </a:p>
        </p:txBody>
      </p:sp>
    </p:spTree>
    <p:extLst>
      <p:ext uri="{BB962C8B-B14F-4D97-AF65-F5344CB8AC3E}">
        <p14:creationId xmlns:p14="http://schemas.microsoft.com/office/powerpoint/2010/main" val="329866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Reading Data from file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read (size)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read data/content from a file and returns it as string in text mode or bytes object in binary mode.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file_object.read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(size)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Where size represents the number of bytes to be read from the beginning of the file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When size is omitted or negative, the entire contents of the file will be read and returned.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 the end of the file has been reached,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file_object.read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 will return an empty string (‘’).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71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Reading Data from file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readline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()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read single line from a file.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file_object.readline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readlines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()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read all lines from a file. It will return list of line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file_object.readlines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08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Methods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tell ( 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find current position of file pointer from beginning of the file. Position starts from 0.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file_object.tell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seek(position)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move file pointer from one position to another position from beginning of the file. Position starts from 0 and it must be positive integer.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file_object.seek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(position)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81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with Statement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with statement can be used while opening a file.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When we open a file using with statement there is no need to close the file explicitly.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with open (‘filename’, mode=‘r’) as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file_object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statements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open(‘student.txt’) as f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f.read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1175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Type of Files</a:t>
            </a:r>
            <a:endParaRPr lang="en-IN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851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There are two type of files:-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Text File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stores data in the form of characters. It is used to store characters and strings.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Binary File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stores data in the form of bytes, a group of 8 bits each. It is used to store text, images,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, video and audio.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38350"/>
            <a:ext cx="1234440" cy="594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943350"/>
            <a:ext cx="1234440" cy="594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921672"/>
            <a:ext cx="1287780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7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Text Mode and Binary Mode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Text Mode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file opened in text mode, treats its contents as if it contains text strings of the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type.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When you get data from a text mode file, Python first decodes the raw bytes using either a platform-dependent encoding or, specified one.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Binary Mode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file opened in Binary Mode, Python uses the data in the file without any decoding, binary mode file reflects the raw data in the file.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6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Opening a File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 we want to use a file or its data, first we have to open it.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open( )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Open ( ) function is used to open a file. It returns a pointer to the beginning of the file. This is called file handler or file object.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open(‘filename’, mode='r', buffering, encoding=None, errors=None, newline=None,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closefd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=True, opener=None) </a:t>
            </a:r>
          </a:p>
          <a:p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filename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represents a name of a file.</a:t>
            </a:r>
          </a:p>
          <a:p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mode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represents the purpose of opening the file. It defaults to 'r' which means open for reading in text mode.</a:t>
            </a:r>
          </a:p>
          <a:p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buffering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is an integer value used to set the size of the buffer for the file. In the binary mode we can pass 0 as buffering integer to inform not to use any buffering. In text mode we can pass 1 for buffering to retrieve data from the file one line at a time. We can pass any positive integer. Default is 4096 or 8192 bytes.</a:t>
            </a:r>
          </a:p>
        </p:txBody>
      </p:sp>
    </p:spTree>
    <p:extLst>
      <p:ext uri="{BB962C8B-B14F-4D97-AF65-F5344CB8AC3E}">
        <p14:creationId xmlns:p14="http://schemas.microsoft.com/office/powerpoint/2010/main" val="316886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Opening a File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open(‘filename’, mode='r', buffering, encoding=None, errors=None, newline=None,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closefd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=True, opener=None) </a:t>
            </a:r>
          </a:p>
          <a:p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encoding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name of the encoding used to decode or encode the file. It should be used only in text mode.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Ex:- utf-8</a:t>
            </a:r>
            <a:endParaRPr lang="en-US" sz="16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errors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an optional string that specifies how encoding and decoding errors are to be handled, this cannot be used in binary mode. Some of the standard values are strict, ignore, replace etc.</a:t>
            </a:r>
          </a:p>
          <a:p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newline: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parameter controls how universal newlines mode works (it only applies to text mode). It can be None, ”, ‘\n’, ‘\r’, and ‘\r\n’.</a:t>
            </a:r>
          </a:p>
          <a:p>
            <a:r>
              <a:rPr lang="en-US" sz="16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closefd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closefd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is False and a file descriptor rather than a filename was given, the underlying file descriptor will be kept open when the file is closed. If a filename is given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closefd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must be True (the default) otherwise an error will be raised.</a:t>
            </a:r>
          </a:p>
          <a:p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opener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custom opener can be used by passing a callable as opener.</a:t>
            </a:r>
          </a:p>
        </p:txBody>
      </p:sp>
    </p:spTree>
    <p:extLst>
      <p:ext uri="{BB962C8B-B14F-4D97-AF65-F5344CB8AC3E}">
        <p14:creationId xmlns:p14="http://schemas.microsoft.com/office/powerpoint/2010/main" val="73409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Opening a File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62150"/>
            <a:ext cx="3502256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 = open(‘student.txt’, ‘w’)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2812018"/>
            <a:ext cx="146706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File Handler/ </a:t>
            </a:r>
          </a:p>
          <a:p>
            <a:r>
              <a:rPr lang="en-US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File object</a:t>
            </a:r>
            <a:endParaRPr lang="en-IN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1219201" y="2278618"/>
            <a:ext cx="504933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29000" y="2818509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File Mode</a:t>
            </a:r>
            <a:endParaRPr lang="en-IN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3657600" y="2285109"/>
            <a:ext cx="341428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53003" y="1200150"/>
            <a:ext cx="11528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File Name</a:t>
            </a:r>
            <a:endParaRPr lang="en-IN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67000" y="1569482"/>
            <a:ext cx="130570" cy="468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724400" y="2050018"/>
            <a:ext cx="4001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 = open(‘D:\\</a:t>
            </a:r>
            <a:r>
              <a:rPr lang="en-US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myfolder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\\student.txt’, ‘w’)</a:t>
            </a:r>
            <a:endParaRPr lang="en-IN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2002" y="1139103"/>
            <a:ext cx="10118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File Path</a:t>
            </a:r>
            <a:endParaRPr lang="en-IN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Brace 13"/>
          <p:cNvSpPr/>
          <p:nvPr/>
        </p:nvSpPr>
        <p:spPr>
          <a:xfrm rot="16200000">
            <a:off x="6811710" y="899748"/>
            <a:ext cx="152400" cy="222618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/>
          <p:cNvCxnSpPr>
            <a:stCxn id="12" idx="2"/>
            <a:endCxn id="14" idx="1"/>
          </p:cNvCxnSpPr>
          <p:nvPr/>
        </p:nvCxnSpPr>
        <p:spPr>
          <a:xfrm>
            <a:off x="6887910" y="1508435"/>
            <a:ext cx="0" cy="428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95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9" grpId="0" animBg="1"/>
      <p:bldP spid="11" grpId="0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Text File Mode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569660"/>
              </p:ext>
            </p:extLst>
          </p:nvPr>
        </p:nvGraphicFramePr>
        <p:xfrm>
          <a:off x="381000" y="742950"/>
          <a:ext cx="8305800" cy="3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Character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IN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Open for reading. The file pointer is</a:t>
                      </a:r>
                      <a:r>
                        <a:rPr lang="en-US" sz="1400" baseline="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 positioned at the beginning of the file. If the file doesn’t exist it will show </a:t>
                      </a:r>
                      <a:r>
                        <a:rPr lang="en-US" sz="1400" baseline="0" dirty="0" err="1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FileNotFoundError</a:t>
                      </a:r>
                      <a:r>
                        <a:rPr lang="en-US" sz="1400" baseline="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40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IN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Open for</a:t>
                      </a:r>
                      <a:r>
                        <a:rPr lang="en-US" sz="1400" baseline="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 writing. If any data is already present in the file, it will overwrite the data. If the file doesn’t exist it will create that file.</a:t>
                      </a:r>
                      <a:endParaRPr lang="en-IN" sz="140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IN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Open for exclusive creation with write</a:t>
                      </a:r>
                      <a:r>
                        <a:rPr lang="en-US" sz="1400" baseline="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. The specified file must not be available, if the specified file is available it will show error </a:t>
                      </a:r>
                      <a:r>
                        <a:rPr lang="en-US" sz="1400" baseline="0" dirty="0" err="1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FileExistsError</a:t>
                      </a:r>
                      <a:endParaRPr lang="en-IN" sz="140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IN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Open for</a:t>
                      </a:r>
                      <a:r>
                        <a:rPr lang="en-US" sz="1400" baseline="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 appending. The file pointer is positioned at the end of the file. It appends new data at the end of file. If the file does not exists it will create a new file for writing data.</a:t>
                      </a:r>
                      <a:endParaRPr lang="en-IN" sz="140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r+</a:t>
                      </a:r>
                      <a:endParaRPr lang="en-IN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Open for reading and then writing</a:t>
                      </a:r>
                      <a:endParaRPr lang="en-IN" sz="140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w+</a:t>
                      </a:r>
                      <a:endParaRPr lang="en-IN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Open for writing and then reading. It will overwrite existing data</a:t>
                      </a:r>
                      <a:endParaRPr lang="en-IN" sz="140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a+</a:t>
                      </a:r>
                      <a:endParaRPr lang="en-IN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Open for appending then reading. It won't overwrite existing data</a:t>
                      </a:r>
                      <a:endParaRPr lang="en-IN" sz="140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74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Binary File Mode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985229"/>
              </p:ext>
            </p:extLst>
          </p:nvPr>
        </p:nvGraphicFramePr>
        <p:xfrm>
          <a:off x="381000" y="742950"/>
          <a:ext cx="8305800" cy="3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Character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rb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Open for reading. The file pointer is</a:t>
                      </a:r>
                      <a:r>
                        <a:rPr lang="en-US" sz="1400" baseline="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 positioned at the beginning of the file. If the file doesn’t exist it will show </a:t>
                      </a:r>
                      <a:r>
                        <a:rPr lang="en-US" sz="1400" baseline="0" dirty="0" err="1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FileNotFoundError</a:t>
                      </a:r>
                      <a:r>
                        <a:rPr lang="en-US" sz="1400" baseline="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40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wb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Open for</a:t>
                      </a:r>
                      <a:r>
                        <a:rPr lang="en-US" sz="1400" baseline="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 writing. If any data is already present in the file, it will overwrite the data. If the file doesn’t exist it will create that file.</a:t>
                      </a:r>
                      <a:endParaRPr lang="en-IN" sz="140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xb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Open for exclusive creation with write</a:t>
                      </a:r>
                      <a:r>
                        <a:rPr lang="en-US" sz="1400" baseline="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. The specified file must not be available, if the specified file is available it will show error </a:t>
                      </a:r>
                      <a:r>
                        <a:rPr lang="en-US" sz="1400" baseline="0" dirty="0" err="1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FileExistsError</a:t>
                      </a:r>
                      <a:endParaRPr lang="en-IN" sz="140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ab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Open for</a:t>
                      </a:r>
                      <a:r>
                        <a:rPr lang="en-US" sz="1400" baseline="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 appending. The file pointer is positioned at the end of the file. It appends new data at the end of file. If the file does not exists it will create a new file for writing data.</a:t>
                      </a:r>
                      <a:endParaRPr lang="en-IN" sz="140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rb</a:t>
                      </a:r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Open for reading and then writing</a:t>
                      </a:r>
                      <a:endParaRPr lang="en-IN" sz="140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wb</a:t>
                      </a:r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Open for writing and then reading. It will overwrite existing data</a:t>
                      </a:r>
                      <a:endParaRPr lang="en-IN" sz="140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ab</a:t>
                      </a:r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Open for appending then reading. It won't overwrite existing data</a:t>
                      </a:r>
                      <a:endParaRPr lang="en-IN" sz="140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83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Closing a File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close( )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close, opened file.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Once we close the file, file object is deleted from the memory hence file will be no longer accessible unless we open it again.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 you don’t explicitly close a file, Python’s garbage collector will eventually destroy the object and close the open file for you, but the file may stay open for a while so You should always close opened file.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What will happened if we do not close opened file:-</a:t>
            </a:r>
          </a:p>
          <a:p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Data of the file may be corrupted or deleted.</a:t>
            </a:r>
          </a:p>
          <a:p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Memory utilized by the file is not freed it may cause of insufficient memory.</a:t>
            </a:r>
            <a:endParaRPr lang="en-IN" sz="18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4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1693</Words>
  <Application>Microsoft Office PowerPoint</Application>
  <PresentationFormat>On-screen Show (16:9)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Files</vt:lpstr>
      <vt:lpstr>Type of Files</vt:lpstr>
      <vt:lpstr>Text Mode and Binary Mode</vt:lpstr>
      <vt:lpstr>Opening a File</vt:lpstr>
      <vt:lpstr>Opening a File</vt:lpstr>
      <vt:lpstr>Opening a File</vt:lpstr>
      <vt:lpstr>Text File Mode</vt:lpstr>
      <vt:lpstr>Binary File Mode</vt:lpstr>
      <vt:lpstr>Closing a File</vt:lpstr>
      <vt:lpstr>File object Variables</vt:lpstr>
      <vt:lpstr>File object Methods</vt:lpstr>
      <vt:lpstr>Check File exists or not</vt:lpstr>
      <vt:lpstr>Writing Data to the file</vt:lpstr>
      <vt:lpstr>Reading Data from file</vt:lpstr>
      <vt:lpstr>Reading Data from file</vt:lpstr>
      <vt:lpstr>Methods</vt:lpstr>
      <vt:lpstr>with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NAVEEN</cp:lastModifiedBy>
  <cp:revision>130</cp:revision>
  <dcterms:created xsi:type="dcterms:W3CDTF">2006-08-16T00:00:00Z</dcterms:created>
  <dcterms:modified xsi:type="dcterms:W3CDTF">2021-11-19T01:55:32Z</dcterms:modified>
</cp:coreProperties>
</file>