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Pickling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Pickling is a process of converting a class object into a byte stream so that it can be stored into a file. This is also called as object serialization.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 to perform pickling and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9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dump(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used to perform the pickling. It returns the pickled representation of the object as a bytes object, instead of writing it to a file.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belongs to pickle module.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pickle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pickle.dump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(object, file)</a:t>
            </a:r>
          </a:p>
        </p:txBody>
      </p:sp>
    </p:spTree>
    <p:extLst>
      <p:ext uri="{BB962C8B-B14F-4D97-AF65-F5344CB8AC3E}">
        <p14:creationId xmlns:p14="http://schemas.microsoft.com/office/powerpoint/2010/main" val="33755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a process whereby byte stream is converted back into a class object. It is inverse operation of pickling. This is also called as de-serialization.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Pickling and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should be done using binary files since they support byte streams.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 to perform pickling and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Warning: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pickle module is not secure against erroneous or maliciously constructed data. Never </a:t>
            </a:r>
            <a:r>
              <a:rPr lang="en-US" sz="1800" i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unpickle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data received from an untrusted or unauthenticated source.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load(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function is used to read an pickled object from a binary file and returns it into object. This method belongs to pickle module.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pickle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pickle.load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42637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2038350"/>
            <a:ext cx="18288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Why do we need Pickling and </a:t>
            </a:r>
            <a:r>
              <a:rPr lang="en-US" sz="3200" b="1" u="sng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endParaRPr lang="en-IN" sz="32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store some structured data in the file and want to perform calculation that time we need pickling and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190750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stu1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17339" y="2659618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stu2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4193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dump( )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41935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load( )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474952"/>
            <a:ext cx="89479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Pickling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424371"/>
            <a:ext cx="116730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Unpickling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190750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stu1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03339" y="2659618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stu2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1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99537E-6 L 0.25 -4.99537E-6 " pathEditMode="fixed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 animBg="1"/>
      <p:bldP spid="4" grpId="1" animBg="1"/>
      <p:bldP spid="6" grpId="0" animBg="1"/>
      <p:bldP spid="6" grpId="1" animBg="1"/>
      <p:bldP spid="7" grpId="0"/>
      <p:bldP spid="10" grpId="0"/>
      <p:bldP spid="11" grpId="0" animBg="1"/>
      <p:bldP spid="12" grpId="0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259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Pickling</vt:lpstr>
      <vt:lpstr>Function</vt:lpstr>
      <vt:lpstr>Unpickling</vt:lpstr>
      <vt:lpstr>Function</vt:lpstr>
      <vt:lpstr>Why do we need Pickling and Unpickling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24</cp:revision>
  <dcterms:created xsi:type="dcterms:W3CDTF">2006-08-16T00:00:00Z</dcterms:created>
  <dcterms:modified xsi:type="dcterms:W3CDTF">2021-11-19T01:57:07Z</dcterms:modified>
</cp:coreProperties>
</file>