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Directory</a:t>
            </a:r>
            <a:endParaRPr lang="en-IN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module is used to perform simple operation on directories. This module represents operating system dependent functionality.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know the currently working directory.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os.getcwd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create a directory in the present directory.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create a child directory in the parent directory. Parent directory must be exist else it will show error.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284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makedirs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parentdir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childdir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grandchilddir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recursively create sub directories.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os.makedirs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grandchilddir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change current working directory.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rename(‘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oldname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’, 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newname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change the directory name.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os.rename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oldname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’, 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7114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a directory from the current working directory. We can also specify path for directory.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os.rmdir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os.rmdir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removedirs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’)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recursively remove all directories.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os.removedirs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walk()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know contents of a directory including sub directory. It returns an iterator object whose contents can be displayed using for loop. This iterator object contains directory path,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directoryname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filename found in the specified directory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9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os.walk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(path, </a:t>
            </a:r>
            <a:r>
              <a:rPr lang="en-US" sz="19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topdown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=True, </a:t>
            </a:r>
            <a:r>
              <a:rPr lang="en-US" sz="19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=None, </a:t>
            </a:r>
            <a:r>
              <a:rPr lang="en-US" sz="19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followlinks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=False)</a:t>
            </a:r>
          </a:p>
          <a:p>
            <a:r>
              <a:rPr lang="en-US" sz="19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the directory name. we can write dot (.) to specify current directory.</a:t>
            </a:r>
          </a:p>
          <a:p>
            <a:r>
              <a:rPr lang="en-US" sz="19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topdown</a:t>
            </a:r>
            <a:r>
              <a:rPr lang="en-US" sz="19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it is True the directory and its sub directories are traversed in top-down manner. If it is False then the directory and its sub directories are traversed in bottom-up manner.</a:t>
            </a:r>
          </a:p>
          <a:p>
            <a:r>
              <a:rPr lang="en-US" sz="19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9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what to do when an error is detected. We can give a function.</a:t>
            </a:r>
          </a:p>
          <a:p>
            <a:r>
              <a:rPr lang="en-US" sz="19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followlinks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True to visit directories pointed to by symbolic links, on system that support them. If False walk() will not walk down into symbolic links that resolve to directories.</a:t>
            </a:r>
          </a:p>
        </p:txBody>
      </p:sp>
    </p:spTree>
    <p:extLst>
      <p:ext uri="{BB962C8B-B14F-4D97-AF65-F5344CB8AC3E}">
        <p14:creationId xmlns:p14="http://schemas.microsoft.com/office/powerpoint/2010/main" val="32134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445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Directory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</dc:title>
  <dc:creator>RK</dc:creator>
  <cp:lastModifiedBy>NAVEEN</cp:lastModifiedBy>
  <cp:revision>25</cp:revision>
  <dcterms:created xsi:type="dcterms:W3CDTF">2006-08-16T00:00:00Z</dcterms:created>
  <dcterms:modified xsi:type="dcterms:W3CDTF">2021-11-19T02:00:51Z</dcterms:modified>
</cp:coreProperties>
</file>