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58" r:id="rId5"/>
    <p:sldId id="10199" r:id="rId6"/>
    <p:sldId id="348" r:id="rId7"/>
    <p:sldId id="10219" r:id="rId8"/>
    <p:sldId id="10205" r:id="rId9"/>
    <p:sldId id="10212" r:id="rId10"/>
    <p:sldId id="10215" r:id="rId11"/>
    <p:sldId id="10482" r:id="rId12"/>
    <p:sldId id="10491" r:id="rId13"/>
    <p:sldId id="2943" r:id="rId14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05D"/>
    <a:srgbClr val="BBA977"/>
    <a:srgbClr val="C3AB6F"/>
    <a:srgbClr val="929292"/>
    <a:srgbClr val="F2F2F2"/>
    <a:srgbClr val="F48120"/>
    <a:srgbClr val="E0E0E0"/>
    <a:srgbClr val="E6C7A4"/>
    <a:srgbClr val="B78747"/>
    <a:srgbClr val="C9A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2335-34E3-4147-822E-F4B2A287099E}" v="19" dt="2020-10-14T10:52:13.212"/>
    <p1510:client id="{112A057A-EF9C-417D-A556-ECFB7D7B8B5C}" v="1" dt="2020-10-13T12:21:06.732"/>
    <p1510:client id="{14D29A8A-3D8A-440D-88AB-3F434EF33337}" v="21" dt="2020-10-14T12:37:55.713"/>
    <p1510:client id="{152F744B-DE81-4363-98D5-CC4CCD9D5BEF}" v="11" dt="2020-10-14T10:51:53.570"/>
    <p1510:client id="{154A48D9-C331-4C76-A153-74293CEA0DA3}" v="58" dt="2020-10-14T08:58:01.866"/>
    <p1510:client id="{1DAC93D3-6F67-476B-A9A0-1ECF526B9C6A}" v="1" dt="2020-10-14T10:53:15.601"/>
    <p1510:client id="{4D7988F7-17A9-44C5-B671-94E4695162E4}" v="34" dt="2020-10-13T14:23:25.331"/>
    <p1510:client id="{57D8631F-CDAD-4949-BC5C-4CCFA9E501FC}" v="22" dt="2020-10-13T16:21:57.813"/>
    <p1510:client id="{59C6F7FF-0BEC-4AC2-A823-2FD08B8A84A9}" v="25" dt="2020-10-13T20:25:06.635"/>
    <p1510:client id="{6F744F7A-45E1-4662-9953-685432EEDFFB}" v="6" dt="2020-10-14T08:55:59.466"/>
    <p1510:client id="{7110F214-6931-4F94-8B68-0CDF895983F2}" v="6418" dt="2020-10-14T00:36:53.567"/>
    <p1510:client id="{A1E12F44-2E33-46BA-B711-A505131ABA82}" v="9" dt="2020-10-14T10:56:52.070"/>
    <p1510:client id="{A6E78760-C64E-AA79-5FF8-8484F7F0F5A6}" v="31" dt="2020-10-13T12:54:16.605"/>
    <p1510:client id="{A8DE9203-B879-42CF-AF2A-0242414570E2}" v="5" dt="2020-10-14T10:50:34.034"/>
    <p1510:client id="{C1FA8D6B-9FEF-8144-A76F-2BB98BBAD316}" v="1322" dt="2020-10-14T12:49:37.071"/>
    <p1510:client id="{C478D68C-6BF9-488E-B6C9-3953E519BD6A}" v="60" vWet="62" dt="2020-10-13T22:29:11.581"/>
    <p1510:client id="{F85FA99A-E194-4D3A-9E41-3F9BAA64736D}" v="154" dt="2020-10-13T10:03:0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ACD10-F646-6841-9252-5C720B955ADD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B046-5690-8E4F-ACAF-405CA81B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CB046-5690-8E4F-ACAF-405CA81BA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5B9C7-BAE1-294F-B0C7-5FCD2DD1FB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854760"/>
            <a:ext cx="3092611" cy="777713"/>
          </a:xfrm>
        </p:spPr>
        <p:txBody>
          <a:bodyPr anchor="b"/>
          <a:lstStyle>
            <a:lvl1pPr algn="l">
              <a:defRPr sz="28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701528"/>
            <a:ext cx="5386033" cy="64934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Helvetica" pitchFamily="2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86F7B-11B5-864E-98A9-EC428F13DC25}"/>
              </a:ext>
            </a:extLst>
          </p:cNvPr>
          <p:cNvSpPr>
            <a:spLocks/>
          </p:cNvSpPr>
          <p:nvPr userDrawn="1"/>
        </p:nvSpPr>
        <p:spPr>
          <a:xfrm>
            <a:off x="6014683" y="4897278"/>
            <a:ext cx="3077124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2019 HCL Technologies Limited  |  </a:t>
            </a:r>
            <a:r>
              <a:rPr lang="en-US" sz="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www.hcltech.com</a:t>
            </a:r>
            <a:endParaRPr lang="en-US" sz="800" kern="1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71CA01-FD5A-234A-BD99-3F69724C0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154" y="4789508"/>
            <a:ext cx="874906" cy="1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4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56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46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42646807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29104160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86" y="1143000"/>
            <a:ext cx="8745036" cy="350394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FEA7-C367-4211-8E72-1C320B1EA3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686" y="498331"/>
            <a:ext cx="8745036" cy="582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5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Heading 2</a:t>
            </a:r>
          </a:p>
          <a:p>
            <a:pPr lvl="0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33475631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3349411" y="2767735"/>
            <a:ext cx="671921" cy="57924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377899" y="1414495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3295676" y="3445568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94584" y="2303300"/>
            <a:ext cx="294015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752838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5720" y="4885636"/>
            <a:ext cx="2057400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7621819" y="4883759"/>
            <a:ext cx="1428750" cy="2173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035343" y="4900459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Copyright © 2019 HCL Technologies Limited  |  </a:t>
            </a:r>
            <a:r>
              <a:rPr lang="en-US" sz="600" b="0" i="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www.hcltechsw.com</a:t>
            </a:r>
            <a:endParaRPr lang="en-US" sz="600" b="0" i="0" kern="1200">
              <a:solidFill>
                <a:schemeClr val="tx1">
                  <a:lumMod val="65000"/>
                  <a:lumOff val="35000"/>
                </a:schemeClr>
              </a:solidFill>
              <a:latin typeface="Gotham Book" panose="02000604040000020004" pitchFamily="2" charset="0"/>
              <a:ea typeface="+mn-ea"/>
              <a:cs typeface="Gotham Book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9655A-AD66-2845-84ED-18CA4F4CEE4F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1F30ED-5B1F-3F40-B25E-0E10FF532967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FD0E64AA-4873-D246-9060-E607E5A8AD87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D1970184-20F2-114A-9BA0-C19F8F4BC57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50000">
                  <a:srgbClr val="7030A0"/>
                </a:gs>
                <a:gs pos="98000">
                  <a:srgbClr val="EC184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Gotham Book" panose="02000604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3349411" y="2767735"/>
            <a:ext cx="671921" cy="57924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377899" y="1414495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3295676" y="3445568"/>
            <a:ext cx="392414" cy="338288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Gotham Book" panose="0200060404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94584" y="2303300"/>
            <a:ext cx="294015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035343" y="4900459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Copyright © 2019 HCL Technologies Limited  |  </a:t>
            </a:r>
            <a:r>
              <a:rPr lang="en-US" sz="600" b="0" i="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Gotham Book" pitchFamily="2" charset="0"/>
              </a:rPr>
              <a:t>www.hcltechsw.com</a:t>
            </a:r>
            <a:endParaRPr lang="en-US" sz="600" b="0" i="0" kern="1200">
              <a:solidFill>
                <a:schemeClr val="tx1">
                  <a:lumMod val="65000"/>
                  <a:lumOff val="35000"/>
                </a:schemeClr>
              </a:solidFill>
              <a:latin typeface="Gotham Book" panose="02000604040000020004" pitchFamily="2" charset="0"/>
              <a:ea typeface="+mn-ea"/>
              <a:cs typeface="Gotham Book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83E0-995F-7441-811E-412C1F7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5" y="273844"/>
            <a:ext cx="7886700" cy="415498"/>
          </a:xfrm>
          <a:prstGeom prst="rect">
            <a:avLst/>
          </a:prstGeom>
        </p:spPr>
        <p:txBody>
          <a:bodyPr/>
          <a:lstStyle>
            <a:lvl1pPr>
              <a:defRPr sz="3000" b="0" i="0">
                <a:latin typeface="Gotham Boo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CBB793-46B6-F649-8CBC-09A1A0C795F9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CBD28-8331-E74E-B46E-7B3A3C2A64A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7FA9D684-5236-D24C-A577-348C9096264C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Gotham Book" panose="02000604040000020004" pitchFamily="2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8EADF3D-C6E3-BA4E-A497-5FD73FB2A815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50000">
                  <a:srgbClr val="7030A0"/>
                </a:gs>
                <a:gs pos="98000">
                  <a:srgbClr val="EC184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F7C98B-D191-8D4A-8A14-FCF236B5F05E}"/>
              </a:ext>
            </a:extLst>
          </p:cNvPr>
          <p:cNvCxnSpPr/>
          <p:nvPr userDrawn="1"/>
        </p:nvCxnSpPr>
        <p:spPr>
          <a:xfrm>
            <a:off x="726861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D4FAE07-8943-D540-A108-B42EE8506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730" y="4885636"/>
            <a:ext cx="1919867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69C33E-D033-E740-966E-EAB98FF41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048" y="4917930"/>
            <a:ext cx="1704281" cy="1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197910" y="332764"/>
            <a:ext cx="89460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382" y="27320"/>
            <a:ext cx="3542048" cy="46985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sz="2100" b="0" i="0">
                <a:solidFill>
                  <a:srgbClr val="4B4B4B"/>
                </a:solidFill>
                <a:latin typeface="Helvetica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1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1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1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676470" y="4819003"/>
            <a:ext cx="84675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7528388" y="4892045"/>
            <a:ext cx="0" cy="152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4480848"/>
            <a:ext cx="676470" cy="662651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Helvetica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0" i="0">
                <a:latin typeface="Helvetica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b="0" i="0">
                <a:latin typeface="Helvetica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5720" y="4885636"/>
            <a:ext cx="2057400" cy="21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7621819" y="4883759"/>
            <a:ext cx="1428750" cy="2173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830158" y="4900459"/>
            <a:ext cx="2423100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89115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Ju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1235" y="1085850"/>
            <a:ext cx="8449865" cy="3721893"/>
          </a:xfr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900"/>
              </a:spcBef>
              <a:buSzPct val="110000"/>
              <a:buFont typeface="Wingdings" panose="05000000000000000000" pitchFamily="2" charset="2"/>
              <a:buChar char="§"/>
              <a:defRPr/>
            </a:lvl1pPr>
            <a:lvl2pPr>
              <a:lnSpc>
                <a:spcPct val="100000"/>
              </a:lnSpc>
              <a:spcBef>
                <a:spcPts val="900"/>
              </a:spcBef>
              <a:buSzPct val="110000"/>
              <a:defRPr/>
            </a:lvl2pPr>
            <a:lvl3pPr>
              <a:lnSpc>
                <a:spcPct val="100000"/>
              </a:lnSpc>
              <a:spcBef>
                <a:spcPts val="900"/>
              </a:spcBef>
              <a:buSzPct val="110000"/>
              <a:defRPr/>
            </a:lvl3pPr>
            <a:lvl4pPr>
              <a:lnSpc>
                <a:spcPct val="100000"/>
              </a:lnSpc>
              <a:spcBef>
                <a:spcPts val="900"/>
              </a:spcBef>
              <a:buSzPct val="110000"/>
              <a:defRPr/>
            </a:lvl4pPr>
            <a:lvl5pPr>
              <a:lnSpc>
                <a:spcPct val="100000"/>
              </a:lnSpc>
              <a:spcBef>
                <a:spcPts val="900"/>
              </a:spcBef>
              <a:buSzPct val="11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Just bullets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DB25720-E394-436F-88E1-A447D9B7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2B43-3ABB-3C40-AAE8-53FCD4AAEEDC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27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pPr defTabSz="309548"/>
            <a:fld id="{94B7DBF6-96A2-4125-95D6-3CB6F1620801}" type="slidenum">
              <a:rPr lang="en-GB" smtClean="0">
                <a:solidFill>
                  <a:srgbClr val="FFFFFF"/>
                </a:solidFill>
              </a:rPr>
              <a:pPr defTabSz="309548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1126"/>
      </p:ext>
    </p:extLst>
  </p:cSld>
  <p:clrMapOvr>
    <a:masterClrMapping/>
  </p:clrMapOvr>
  <p:transition spd="med"/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300FE-9E6D-9245-ACD2-5B9E6FF2E8ED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7E98CD-2079-174A-A533-0B655D1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1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98610"/>
            <a:ext cx="7886700" cy="6232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19C30-A205-0043-808A-B753C321F2E5}"/>
              </a:ext>
            </a:extLst>
          </p:cNvPr>
          <p:cNvSpPr/>
          <p:nvPr userDrawn="1"/>
        </p:nvSpPr>
        <p:spPr>
          <a:xfrm>
            <a:off x="-5789" y="-5788"/>
            <a:ext cx="9162288" cy="428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752A6E-6E4F-4C4B-84C7-DE3BC0A4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8" y="62918"/>
            <a:ext cx="7886700" cy="290849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3" y="78992"/>
            <a:ext cx="7886700" cy="29084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61013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91360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4760" y="947452"/>
            <a:ext cx="2324559" cy="2743199"/>
          </a:xfrm>
          <a:prstGeom prst="roundRect">
            <a:avLst>
              <a:gd name="adj" fmla="val 8896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E09C0B-7EF9-6144-B260-F15A38DF305E}"/>
              </a:ext>
            </a:extLst>
          </p:cNvPr>
          <p:cNvSpPr/>
          <p:nvPr userDrawn="1"/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-1051998"/>
            <a:ext cx="7886700" cy="2908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33CA334D-47BF-4C51-9467-739C33E87C70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834935"/>
            <a:ext cx="3086100" cy="138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834935"/>
            <a:ext cx="2057400" cy="138500"/>
          </a:xfrm>
          <a:prstGeom prst="rect">
            <a:avLst/>
          </a:prstGeom>
        </p:spPr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7254"/>
            <a:ext cx="7886700" cy="29084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7D3E3C-B227-EF42-A38F-B771805AA326}"/>
              </a:ext>
            </a:extLst>
          </p:cNvPr>
          <p:cNvCxnSpPr/>
          <p:nvPr userDrawn="1"/>
        </p:nvCxnSpPr>
        <p:spPr>
          <a:xfrm>
            <a:off x="7527618" y="4891441"/>
            <a:ext cx="0" cy="1529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DB2153-7F27-3B4F-85C7-7191647745B7}"/>
              </a:ext>
            </a:extLst>
          </p:cNvPr>
          <p:cNvSpPr txBox="1">
            <a:spLocks/>
          </p:cNvSpPr>
          <p:nvPr userDrawn="1"/>
        </p:nvSpPr>
        <p:spPr>
          <a:xfrm>
            <a:off x="5405503" y="4854912"/>
            <a:ext cx="2056865" cy="273773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9C7415-12ED-1F44-BE03-24001F31E4F6}" type="slidenum">
              <a:rPr lang="en-US" sz="788"/>
              <a:pPr/>
              <a:t>‹#›</a:t>
            </a:fld>
            <a:endParaRPr lang="en-US" sz="788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369A55C-467F-3D43-8A43-3ABC913B2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42970" b="41818"/>
          <a:stretch/>
        </p:blipFill>
        <p:spPr>
          <a:xfrm>
            <a:off x="7621025" y="4883158"/>
            <a:ext cx="1428378" cy="217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48641A-90AE-4448-A08B-6F77BAE8105A}"/>
              </a:ext>
            </a:extLst>
          </p:cNvPr>
          <p:cNvSpPr>
            <a:spLocks/>
          </p:cNvSpPr>
          <p:nvPr userDrawn="1"/>
        </p:nvSpPr>
        <p:spPr>
          <a:xfrm>
            <a:off x="-39257" y="4915774"/>
            <a:ext cx="2217915" cy="184666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algn="r" defTabSz="912936"/>
            <a:r>
              <a:rPr 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10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63" r:id="rId8"/>
    <p:sldLayoutId id="2147483659" r:id="rId9"/>
    <p:sldLayoutId id="2147483662" r:id="rId10"/>
    <p:sldLayoutId id="2147483660" r:id="rId11"/>
    <p:sldLayoutId id="2147483661" r:id="rId12"/>
    <p:sldLayoutId id="2147483728" r:id="rId13"/>
    <p:sldLayoutId id="2147483729" r:id="rId14"/>
    <p:sldLayoutId id="2147483730" r:id="rId15"/>
    <p:sldLayoutId id="2147483733" r:id="rId16"/>
    <p:sldLayoutId id="2147483732" r:id="rId17"/>
    <p:sldLayoutId id="2147483735" r:id="rId18"/>
    <p:sldLayoutId id="2147483738" r:id="rId19"/>
    <p:sldLayoutId id="2147483740" r:id="rId20"/>
  </p:sldLayoutIdLst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373700-999E-0440-8A50-1E044429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57" y="1839433"/>
            <a:ext cx="4025793" cy="16888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Carrier Guidance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5143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6657-7696-224A-B0C5-8C9A02F1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7" y="4412344"/>
            <a:ext cx="1207137" cy="64764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BF50A19-9E7B-8349-8B72-F250C925CC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70" b="41818"/>
          <a:stretch/>
        </p:blipFill>
        <p:spPr>
          <a:xfrm>
            <a:off x="0" y="685050"/>
            <a:ext cx="4446345" cy="67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5369A-679A-FC44-A3BF-144636DC4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09" y="1568001"/>
            <a:ext cx="4058126" cy="3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4B2478B-7B6F-B745-8815-4738BAF12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482600"/>
            <a:ext cx="4178299" cy="417829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B4361-BC44-C749-A993-F804BF48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169582"/>
            <a:ext cx="5709684" cy="3236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Team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ByteCode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Blasters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Sandeep Kumar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Amarkant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Gupta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Saumyarani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Naveen Varma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Bexel O J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9AB7D3-AE3A-CD44-893E-9C67C10B023F}"/>
              </a:ext>
            </a:extLst>
          </p:cNvPr>
          <p:cNvSpPr/>
          <p:nvPr/>
        </p:nvSpPr>
        <p:spPr>
          <a:xfrm>
            <a:off x="0" y="0"/>
            <a:ext cx="36869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85C37-D259-BB45-95F5-5B6ED8B55134}"/>
              </a:ext>
            </a:extLst>
          </p:cNvPr>
          <p:cNvSpPr txBox="1"/>
          <p:nvPr/>
        </p:nvSpPr>
        <p:spPr>
          <a:xfrm>
            <a:off x="223284" y="759003"/>
            <a:ext cx="3381153" cy="359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471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B7D971-E2D0-4612-AC84-F36C8563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83074-BCE9-4AB4-AABE-34B28E1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F5922-9DE2-491F-8D02-7CDBC6E3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E987D-3E14-4C7A-B240-B7F0E74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40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A76B39-1CD8-405B-BFF6-BCA9448C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_managment_timelin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ADF1"/>
      </a:accent1>
      <a:accent2>
        <a:srgbClr val="EB191C"/>
      </a:accent2>
      <a:accent3>
        <a:srgbClr val="FFCA09"/>
      </a:accent3>
      <a:accent4>
        <a:srgbClr val="8DC73D"/>
      </a:accent4>
      <a:accent5>
        <a:srgbClr val="7030A0"/>
      </a:accent5>
      <a:accent6>
        <a:srgbClr val="BFBFBF"/>
      </a:accent6>
      <a:hlink>
        <a:srgbClr val="3F3F3F"/>
      </a:hlink>
      <a:folHlink>
        <a:srgbClr val="7F7F7F"/>
      </a:folHlink>
    </a:clrScheme>
    <a:fontScheme name="Custom 3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4EFE0871F9B4E8B6F8CE5DC237FC0" ma:contentTypeVersion="10" ma:contentTypeDescription="Create a new document." ma:contentTypeScope="" ma:versionID="2daaa1544762ebad137934dc0469e095">
  <xsd:schema xmlns:xsd="http://www.w3.org/2001/XMLSchema" xmlns:xs="http://www.w3.org/2001/XMLSchema" xmlns:p="http://schemas.microsoft.com/office/2006/metadata/properties" xmlns:ns2="0eb503f0-7a21-42f5-bc14-522f134710ce" xmlns:ns3="825b0f49-0a22-44dd-bb7d-ea282795ee3e" targetNamespace="http://schemas.microsoft.com/office/2006/metadata/properties" ma:root="true" ma:fieldsID="727d937a3ba0ce38f09bebccdd3aad45" ns2:_="" ns3:_="">
    <xsd:import namespace="0eb503f0-7a21-42f5-bc14-522f134710ce"/>
    <xsd:import namespace="825b0f49-0a22-44dd-bb7d-ea282795e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503f0-7a21-42f5-bc14-522f13471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b0f49-0a22-44dd-bb7d-ea282795e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25b0f49-0a22-44dd-bb7d-ea282795ee3e">
      <UserInfo>
        <DisplayName>Dan Dumont</DisplayName>
        <AccountId>13</AccountId>
        <AccountType/>
      </UserInfo>
      <UserInfo>
        <DisplayName>Jason Gary</DisplayName>
        <AccountId>12</AccountId>
        <AccountType/>
      </UserInfo>
      <UserInfo>
        <DisplayName>Sivarama Sowri Varanasi</DisplayName>
        <AccountId>19</AccountId>
        <AccountType/>
      </UserInfo>
      <UserInfo>
        <DisplayName>Shivamsuraj Sahay</DisplayName>
        <AccountId>16</AccountId>
        <AccountType/>
      </UserInfo>
      <UserInfo>
        <DisplayName>Christopher Heltzel</DisplayName>
        <AccountId>11</AccountId>
        <AccountType/>
      </UserInfo>
      <UserInfo>
        <DisplayName>Michael Alexander</DisplayName>
        <AccountId>3</AccountId>
        <AccountType/>
      </UserInfo>
      <UserInfo>
        <DisplayName>Cindy Wu</DisplayName>
        <AccountId>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EE07BBE-10DE-466D-AC99-F2DD17B5EB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B42CE-5F5A-47A7-98D6-29CB46530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b503f0-7a21-42f5-bc14-522f134710ce"/>
    <ds:schemaRef ds:uri="825b0f49-0a22-44dd-bb7d-ea282795e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E968AC-40ED-4C48-80B4-7496923D45B9}">
  <ds:schemaRefs>
    <ds:schemaRef ds:uri="09c7ef91-edcc-4453-9cf9-84d5f5d7528a"/>
    <ds:schemaRef ds:uri="a274f539-6f78-425f-8001-9c7ed2b591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5b0f49-0a22-44dd-bb7d-ea282795ee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On-screen Show (16:9)</PresentationFormat>
  <Paragraphs>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Gotham Book</vt:lpstr>
      <vt:lpstr>Roboto</vt:lpstr>
      <vt:lpstr>Arial</vt:lpstr>
      <vt:lpstr>Calibri</vt:lpstr>
      <vt:lpstr>Helvetica</vt:lpstr>
      <vt:lpstr>Wingdings</vt:lpstr>
      <vt:lpstr>Office Theme</vt:lpstr>
      <vt:lpstr>Carrier Guidance</vt:lpstr>
      <vt:lpstr>Our Team ByteCode Blasters Sandeep Kumar Amarkant Gupta  Saumyarani Naveen Varma Bexel O J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Labs All Hands October 2020</dc:title>
  <dc:creator>Cynthia Oehmig</dc:creator>
  <cp:lastModifiedBy>Naveenvarma Aynampudi</cp:lastModifiedBy>
  <cp:revision>7</cp:revision>
  <cp:lastPrinted>1601-01-01T00:00:00Z</cp:lastPrinted>
  <dcterms:created xsi:type="dcterms:W3CDTF">2020-10-13T00:47:45Z</dcterms:created>
  <dcterms:modified xsi:type="dcterms:W3CDTF">2020-10-15T04:58:52Z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0x0101005FD4EFE0871F9B4E8B6F8CE5DC237FC0</vt:lpwstr>
  </property>
  <property fmtid="{D5CDD505-2E9C-101B-9397-08002B2CF9AE}" pid="3" name="TitusGUID">
    <vt:lpwstr>0340be95-30cf-4845-a371-98df202da7b7</vt:lpwstr>
  </property>
  <property fmtid="{D5CDD505-2E9C-101B-9397-08002B2CF9AE}" pid="4" name="HCLClassD6">
    <vt:lpwstr>False</vt:lpwstr>
  </property>
  <property fmtid="{D5CDD505-2E9C-101B-9397-08002B2CF9AE}" pid="5" name="HCLClassification">
    <vt:lpwstr>HCL_Cla5s_Publ1c</vt:lpwstr>
  </property>
</Properties>
</file>