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58" r:id="rId5"/>
    <p:sldId id="10199" r:id="rId6"/>
    <p:sldId id="348" r:id="rId7"/>
    <p:sldId id="10219" r:id="rId8"/>
    <p:sldId id="10493" r:id="rId9"/>
    <p:sldId id="10212" r:id="rId10"/>
    <p:sldId id="10492" r:id="rId11"/>
    <p:sldId id="10491" r:id="rId12"/>
    <p:sldId id="10494" r:id="rId13"/>
    <p:sldId id="10495" r:id="rId14"/>
    <p:sldId id="10496" r:id="rId15"/>
    <p:sldId id="2943" r:id="rId16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05D"/>
    <a:srgbClr val="BBA977"/>
    <a:srgbClr val="C3AB6F"/>
    <a:srgbClr val="929292"/>
    <a:srgbClr val="F2F2F2"/>
    <a:srgbClr val="F48120"/>
    <a:srgbClr val="E0E0E0"/>
    <a:srgbClr val="E6C7A4"/>
    <a:srgbClr val="B78747"/>
    <a:srgbClr val="C9A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B2335-34E3-4147-822E-F4B2A287099E}" v="19" dt="2020-10-14T10:52:13.212"/>
    <p1510:client id="{112A057A-EF9C-417D-A556-ECFB7D7B8B5C}" v="1" dt="2020-10-13T12:21:06.732"/>
    <p1510:client id="{14D29A8A-3D8A-440D-88AB-3F434EF33337}" v="21" dt="2020-10-14T12:37:55.713"/>
    <p1510:client id="{152F744B-DE81-4363-98D5-CC4CCD9D5BEF}" v="11" dt="2020-10-14T10:51:53.570"/>
    <p1510:client id="{154A48D9-C331-4C76-A153-74293CEA0DA3}" v="58" dt="2020-10-14T08:58:01.866"/>
    <p1510:client id="{1DAC93D3-6F67-476B-A9A0-1ECF526B9C6A}" v="1" dt="2020-10-14T10:53:15.601"/>
    <p1510:client id="{4D7988F7-17A9-44C5-B671-94E4695162E4}" v="34" dt="2020-10-13T14:23:25.331"/>
    <p1510:client id="{57D8631F-CDAD-4949-BC5C-4CCFA9E501FC}" v="22" dt="2020-10-13T16:21:57.813"/>
    <p1510:client id="{59C6F7FF-0BEC-4AC2-A823-2FD08B8A84A9}" v="25" dt="2020-10-13T20:25:06.635"/>
    <p1510:client id="{6F744F7A-45E1-4662-9953-685432EEDFFB}" v="6" dt="2020-10-14T08:55:59.466"/>
    <p1510:client id="{7110F214-6931-4F94-8B68-0CDF895983F2}" v="6418" dt="2020-10-14T00:36:53.567"/>
    <p1510:client id="{A1E12F44-2E33-46BA-B711-A505131ABA82}" v="9" dt="2020-10-14T10:56:52.070"/>
    <p1510:client id="{A6E78760-C64E-AA79-5FF8-8484F7F0F5A6}" v="31" dt="2020-10-13T12:54:16.605"/>
    <p1510:client id="{A8DE9203-B879-42CF-AF2A-0242414570E2}" v="5" dt="2020-10-14T10:50:34.034"/>
    <p1510:client id="{C1FA8D6B-9FEF-8144-A76F-2BB98BBAD316}" v="1322" dt="2020-10-14T12:49:37.071"/>
    <p1510:client id="{C478D68C-6BF9-488E-B6C9-3953E519BD6A}" v="60" vWet="62" dt="2020-10-13T22:29:11.581"/>
    <p1510:client id="{F85FA99A-E194-4D3A-9E41-3F9BAA64736D}" v="154" dt="2020-10-13T10:03:0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ACD10-F646-6841-9252-5C720B955ADD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CB046-5690-8E4F-ACAF-405CA81B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CB046-5690-8E4F-ACAF-405CA81BA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CB046-5690-8E4F-ACAF-405CA81BAF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CB046-5690-8E4F-ACAF-405CA81BA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5B9C7-BAE1-294F-B0C7-5FCD2DD1FB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854760"/>
            <a:ext cx="3092611" cy="777713"/>
          </a:xfrm>
        </p:spPr>
        <p:txBody>
          <a:bodyPr anchor="b"/>
          <a:lstStyle>
            <a:lvl1pPr algn="l">
              <a:defRPr sz="28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701528"/>
            <a:ext cx="5386033" cy="64934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Helvetica" pitchFamily="2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86F7B-11B5-864E-98A9-EC428F13DC25}"/>
              </a:ext>
            </a:extLst>
          </p:cNvPr>
          <p:cNvSpPr>
            <a:spLocks/>
          </p:cNvSpPr>
          <p:nvPr userDrawn="1"/>
        </p:nvSpPr>
        <p:spPr>
          <a:xfrm>
            <a:off x="6014683" y="4897278"/>
            <a:ext cx="3077124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2019 HCL Technologies Limited  |  </a:t>
            </a:r>
            <a:r>
              <a:rPr lang="en-US" sz="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www.hcltech.com</a:t>
            </a:r>
            <a:endParaRPr lang="en-US" sz="800" kern="1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71CA01-FD5A-234A-BD99-3F69724C04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154" y="4789508"/>
            <a:ext cx="874906" cy="1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642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56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46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86" y="1143000"/>
            <a:ext cx="8745036" cy="350394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FEA7-C367-4211-8E72-1C320B1EA3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686" y="498331"/>
            <a:ext cx="8745036" cy="582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5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Heading 2</a:t>
            </a:r>
          </a:p>
          <a:p>
            <a:pPr lvl="0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426468078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86" y="1143000"/>
            <a:ext cx="8745036" cy="350394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FEA7-C367-4211-8E72-1C320B1EA3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686" y="498331"/>
            <a:ext cx="8745036" cy="582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5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Heading 2</a:t>
            </a:r>
          </a:p>
          <a:p>
            <a:pPr lvl="0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29104160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86" y="1143000"/>
            <a:ext cx="8745036" cy="350394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FEA7-C367-4211-8E72-1C320B1EA3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686" y="498331"/>
            <a:ext cx="8745036" cy="582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5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Heading 2</a:t>
            </a:r>
          </a:p>
          <a:p>
            <a:pPr lvl="0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334756317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3349411" y="2767735"/>
            <a:ext cx="671921" cy="57924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377899" y="1414495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3295676" y="3445568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94584" y="2303300"/>
            <a:ext cx="294015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676470" y="4819003"/>
            <a:ext cx="84675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7528388" y="4892045"/>
            <a:ext cx="0" cy="152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5720" y="4885636"/>
            <a:ext cx="2057400" cy="21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7621819" y="4883759"/>
            <a:ext cx="1428750" cy="2173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1035343" y="4900459"/>
            <a:ext cx="2217915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913210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Copyright © 2019 HCL Technologies Limited  |  </a:t>
            </a:r>
            <a:r>
              <a:rPr lang="en-US" sz="600" b="0" i="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www.hcltechsw.com</a:t>
            </a:r>
            <a:endParaRPr lang="en-US" sz="600" b="0" i="0" kern="1200">
              <a:solidFill>
                <a:schemeClr val="tx1">
                  <a:lumMod val="65000"/>
                  <a:lumOff val="35000"/>
                </a:schemeClr>
              </a:solidFill>
              <a:latin typeface="Gotham Book" panose="02000604040000020004" pitchFamily="2" charset="0"/>
              <a:ea typeface="+mn-ea"/>
              <a:cs typeface="Gotham Book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A9655A-AD66-2845-84ED-18CA4F4CEE4F}"/>
              </a:ext>
            </a:extLst>
          </p:cNvPr>
          <p:cNvGrpSpPr/>
          <p:nvPr userDrawn="1"/>
        </p:nvGrpSpPr>
        <p:grpSpPr>
          <a:xfrm>
            <a:off x="0" y="4480848"/>
            <a:ext cx="676470" cy="662651"/>
            <a:chOff x="0" y="5974464"/>
            <a:chExt cx="901960" cy="8835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1F30ED-5B1F-3F40-B25E-0E10FF532967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FD0E64AA-4873-D246-9060-E607E5A8AD87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D1970184-20F2-114A-9BA0-C19F8F4BC57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50000">
                  <a:srgbClr val="7030A0"/>
                </a:gs>
                <a:gs pos="98000">
                  <a:srgbClr val="EC184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b="0" i="0">
                <a:latin typeface="Gotham Book" panose="0200060404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6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3349411" y="2767735"/>
            <a:ext cx="671921" cy="57924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377899" y="1414495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3295676" y="3445568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94584" y="2303300"/>
            <a:ext cx="294015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676470" y="4819003"/>
            <a:ext cx="84675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1035343" y="4900459"/>
            <a:ext cx="2217915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913210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Copyright © 2019 HCL Technologies Limited  |  </a:t>
            </a:r>
            <a:r>
              <a:rPr lang="en-US" sz="600" b="0" i="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www.hcltechsw.com</a:t>
            </a:r>
            <a:endParaRPr lang="en-US" sz="600" b="0" i="0" kern="1200">
              <a:solidFill>
                <a:schemeClr val="tx1">
                  <a:lumMod val="65000"/>
                  <a:lumOff val="35000"/>
                </a:schemeClr>
              </a:solidFill>
              <a:latin typeface="Gotham Book" panose="02000604040000020004" pitchFamily="2" charset="0"/>
              <a:ea typeface="+mn-ea"/>
              <a:cs typeface="Gotham Book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83E0-995F-7441-811E-412C1F7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5" y="273844"/>
            <a:ext cx="7886700" cy="415498"/>
          </a:xfrm>
          <a:prstGeom prst="rect">
            <a:avLst/>
          </a:prstGeom>
        </p:spPr>
        <p:txBody>
          <a:bodyPr/>
          <a:lstStyle>
            <a:lvl1pPr>
              <a:defRPr sz="3000" b="0" i="0">
                <a:latin typeface="Gotham Book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CBB793-46B6-F649-8CBC-09A1A0C795F9}"/>
              </a:ext>
            </a:extLst>
          </p:cNvPr>
          <p:cNvGrpSpPr/>
          <p:nvPr userDrawn="1"/>
        </p:nvGrpSpPr>
        <p:grpSpPr>
          <a:xfrm>
            <a:off x="0" y="4480848"/>
            <a:ext cx="676470" cy="662651"/>
            <a:chOff x="0" y="5974464"/>
            <a:chExt cx="901960" cy="8835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9CBD28-8331-E74E-B46E-7B3A3C2A64A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7FA9D684-5236-D24C-A577-348C9096264C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8EADF3D-C6E3-BA4E-A497-5FD73FB2A815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50000">
                  <a:srgbClr val="7030A0"/>
                </a:gs>
                <a:gs pos="98000">
                  <a:srgbClr val="EC184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b="0" i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F7C98B-D191-8D4A-8A14-FCF236B5F05E}"/>
              </a:ext>
            </a:extLst>
          </p:cNvPr>
          <p:cNvCxnSpPr/>
          <p:nvPr userDrawn="1"/>
        </p:nvCxnSpPr>
        <p:spPr>
          <a:xfrm>
            <a:off x="7268618" y="4892045"/>
            <a:ext cx="0" cy="152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D4FAE07-8943-D540-A108-B42EE8506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730" y="4885636"/>
            <a:ext cx="1919867" cy="21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69C33E-D033-E740-966E-EAB98FF41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048" y="4917930"/>
            <a:ext cx="1704281" cy="1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1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197910" y="332764"/>
            <a:ext cx="89460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382" y="27320"/>
            <a:ext cx="3542048" cy="46985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sz="2100" b="0" i="0">
                <a:solidFill>
                  <a:srgbClr val="4B4B4B"/>
                </a:solidFill>
                <a:latin typeface="Helvetica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1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1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1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676470" y="4819003"/>
            <a:ext cx="84675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7528388" y="4892045"/>
            <a:ext cx="0" cy="152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4480848"/>
            <a:ext cx="676470" cy="662651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Helvetica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Helvetica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b="0" i="0">
                <a:latin typeface="Helvetica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5720" y="4885636"/>
            <a:ext cx="2057400" cy="21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7621819" y="4883759"/>
            <a:ext cx="1428750" cy="2173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830158" y="4900459"/>
            <a:ext cx="2423100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913210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891152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Jus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1235" y="1085850"/>
            <a:ext cx="8449865" cy="3721893"/>
          </a:xfr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900"/>
              </a:spcBef>
              <a:buSzPct val="110000"/>
              <a:buFont typeface="Wingdings" panose="05000000000000000000" pitchFamily="2" charset="2"/>
              <a:buChar char="§"/>
              <a:defRPr/>
            </a:lvl1pPr>
            <a:lvl2pPr>
              <a:lnSpc>
                <a:spcPct val="100000"/>
              </a:lnSpc>
              <a:spcBef>
                <a:spcPts val="900"/>
              </a:spcBef>
              <a:buSzPct val="110000"/>
              <a:defRPr/>
            </a:lvl2pPr>
            <a:lvl3pPr>
              <a:lnSpc>
                <a:spcPct val="100000"/>
              </a:lnSpc>
              <a:spcBef>
                <a:spcPts val="900"/>
              </a:spcBef>
              <a:buSzPct val="110000"/>
              <a:defRPr/>
            </a:lvl3pPr>
            <a:lvl4pPr>
              <a:lnSpc>
                <a:spcPct val="100000"/>
              </a:lnSpc>
              <a:spcBef>
                <a:spcPts val="900"/>
              </a:spcBef>
              <a:buSzPct val="110000"/>
              <a:defRPr/>
            </a:lvl4pPr>
            <a:lvl5pPr>
              <a:lnSpc>
                <a:spcPct val="100000"/>
              </a:lnSpc>
              <a:spcBef>
                <a:spcPts val="900"/>
              </a:spcBef>
              <a:buSzPct val="11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Just bullets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DB25720-E394-436F-88E1-A447D9B7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22B43-3ABB-3C40-AAE8-53FCD4AAEEDC}"/>
              </a:ext>
            </a:extLst>
          </p:cNvPr>
          <p:cNvSpPr/>
          <p:nvPr userDrawn="1"/>
        </p:nvSpPr>
        <p:spPr>
          <a:xfrm>
            <a:off x="-5789" y="-5788"/>
            <a:ext cx="9162288" cy="428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27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pPr defTabSz="309548"/>
            <a:fld id="{94B7DBF6-96A2-4125-95D6-3CB6F1620801}" type="slidenum">
              <a:rPr lang="en-GB" smtClean="0">
                <a:solidFill>
                  <a:srgbClr val="FFFFFF"/>
                </a:solidFill>
              </a:rPr>
              <a:pPr defTabSz="309548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61126"/>
      </p:ext>
    </p:extLst>
  </p:cSld>
  <p:clrMapOvr>
    <a:masterClrMapping/>
  </p:clrMapOvr>
  <p:transition spd="med"/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300FE-9E6D-9245-ACD2-5B9E6FF2E8ED}"/>
              </a:ext>
            </a:extLst>
          </p:cNvPr>
          <p:cNvSpPr/>
          <p:nvPr userDrawn="1"/>
        </p:nvSpPr>
        <p:spPr>
          <a:xfrm>
            <a:off x="-5789" y="-5788"/>
            <a:ext cx="9162288" cy="428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7E98CD-2079-174A-A533-0B655D1F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1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98610"/>
            <a:ext cx="7886700" cy="6232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19C30-A205-0043-808A-B753C321F2E5}"/>
              </a:ext>
            </a:extLst>
          </p:cNvPr>
          <p:cNvSpPr/>
          <p:nvPr userDrawn="1"/>
        </p:nvSpPr>
        <p:spPr>
          <a:xfrm>
            <a:off x="-5789" y="-5788"/>
            <a:ext cx="9162288" cy="428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752A6E-6E4F-4C4B-84C7-DE3BC0A4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4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3" y="78992"/>
            <a:ext cx="7886700" cy="29084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61013" y="947452"/>
            <a:ext cx="2324559" cy="2743199"/>
          </a:xfrm>
          <a:prstGeom prst="roundRect">
            <a:avLst>
              <a:gd name="adj" fmla="val 8896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91360" y="947452"/>
            <a:ext cx="2324559" cy="2743199"/>
          </a:xfrm>
          <a:prstGeom prst="roundRect">
            <a:avLst>
              <a:gd name="adj" fmla="val 8896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4760" y="947452"/>
            <a:ext cx="2324559" cy="2743199"/>
          </a:xfrm>
          <a:prstGeom prst="roundRect">
            <a:avLst>
              <a:gd name="adj" fmla="val 8896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E09C0B-7EF9-6144-B260-F15A38DF305E}"/>
              </a:ext>
            </a:extLst>
          </p:cNvPr>
          <p:cNvSpPr/>
          <p:nvPr userDrawn="1"/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-1051998"/>
            <a:ext cx="7886700" cy="2908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7254"/>
            <a:ext cx="7886700" cy="29084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7D3E3C-B227-EF42-A38F-B771805AA326}"/>
              </a:ext>
            </a:extLst>
          </p:cNvPr>
          <p:cNvCxnSpPr/>
          <p:nvPr userDrawn="1"/>
        </p:nvCxnSpPr>
        <p:spPr>
          <a:xfrm>
            <a:off x="7527618" y="4891441"/>
            <a:ext cx="0" cy="1529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DB2153-7F27-3B4F-85C7-7191647745B7}"/>
              </a:ext>
            </a:extLst>
          </p:cNvPr>
          <p:cNvSpPr txBox="1">
            <a:spLocks/>
          </p:cNvSpPr>
          <p:nvPr userDrawn="1"/>
        </p:nvSpPr>
        <p:spPr>
          <a:xfrm>
            <a:off x="5405503" y="4854912"/>
            <a:ext cx="2056865" cy="273773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9C7415-12ED-1F44-BE03-24001F31E4F6}" type="slidenum">
              <a:rPr lang="en-US" sz="788"/>
              <a:pPr/>
              <a:t>‹#›</a:t>
            </a:fld>
            <a:endParaRPr lang="en-US" sz="788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369A55C-467F-3D43-8A43-3ABC913B2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t="42970" b="41818"/>
          <a:stretch/>
        </p:blipFill>
        <p:spPr>
          <a:xfrm>
            <a:off x="7621025" y="4883158"/>
            <a:ext cx="1428378" cy="217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48641A-90AE-4448-A08B-6F77BAE8105A}"/>
              </a:ext>
            </a:extLst>
          </p:cNvPr>
          <p:cNvSpPr>
            <a:spLocks/>
          </p:cNvSpPr>
          <p:nvPr userDrawn="1"/>
        </p:nvSpPr>
        <p:spPr>
          <a:xfrm>
            <a:off x="-39257" y="4915774"/>
            <a:ext cx="2217915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algn="r" defTabSz="912936"/>
            <a:r>
              <a:rPr lang="en-US" sz="6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10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63" r:id="rId8"/>
    <p:sldLayoutId id="2147483659" r:id="rId9"/>
    <p:sldLayoutId id="2147483662" r:id="rId10"/>
    <p:sldLayoutId id="2147483660" r:id="rId11"/>
    <p:sldLayoutId id="2147483661" r:id="rId12"/>
    <p:sldLayoutId id="2147483728" r:id="rId13"/>
    <p:sldLayoutId id="2147483729" r:id="rId14"/>
    <p:sldLayoutId id="2147483730" r:id="rId15"/>
    <p:sldLayoutId id="2147483733" r:id="rId16"/>
    <p:sldLayoutId id="2147483732" r:id="rId17"/>
    <p:sldLayoutId id="2147483735" r:id="rId18"/>
    <p:sldLayoutId id="2147483738" r:id="rId19"/>
    <p:sldLayoutId id="2147483740" r:id="rId20"/>
  </p:sldLayoutIdLst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373700-999E-0440-8A50-1E0444291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224" y="1345535"/>
            <a:ext cx="4025793" cy="1688818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Carrier Guidance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51435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36657-7696-224A-B0C5-8C9A02F1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7" y="4412344"/>
            <a:ext cx="1207137" cy="64764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BF50A19-9E7B-8349-8B72-F250C925CC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70" b="41818"/>
          <a:stretch/>
        </p:blipFill>
        <p:spPr>
          <a:xfrm>
            <a:off x="0" y="685050"/>
            <a:ext cx="4446345" cy="676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5369A-679A-FC44-A3BF-144636DC4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09" y="1568001"/>
            <a:ext cx="4058126" cy="3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705B8E-24A2-4D66-96ED-D04BE29D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43" y="538493"/>
            <a:ext cx="7886700" cy="2908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New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694D28-D6B4-4FDC-BB2E-D8DA1909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6A8B7-A96B-4507-B251-3CA11941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2" y="797449"/>
            <a:ext cx="8323963" cy="3870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F4131-B0A8-4E64-83C3-E5889DBEBC75}"/>
              </a:ext>
            </a:extLst>
          </p:cNvPr>
          <p:cNvSpPr txBox="1"/>
          <p:nvPr/>
        </p:nvSpPr>
        <p:spPr>
          <a:xfrm>
            <a:off x="648586" y="4696406"/>
            <a:ext cx="232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Helvetica" pitchFamily="2" charset="0"/>
              </a:rPr>
              <a:t>Contd..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2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705B8E-24A2-4D66-96ED-D04BE29D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43" y="538493"/>
            <a:ext cx="7886700" cy="2908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New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694D28-D6B4-4FDC-BB2E-D8DA1909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6366D-40CF-410E-8FC4-65BB6182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5" y="923925"/>
            <a:ext cx="7191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D6E572E-D1EB-489C-AB85-A8EE32F8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B4361-BC44-C749-A993-F804BF48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169582"/>
            <a:ext cx="8430768" cy="32367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700" kern="1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Team Name: </a:t>
            </a:r>
            <a:br>
              <a:rPr lang="en-US" sz="2700" kern="1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Bytecode Blasters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Team Members: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Sandeep Kumar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Amarkant Gupta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Saumyarani S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Naveen Varma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Bexel O J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9AB7D3-AE3A-CD44-893E-9C67C10B023F}"/>
              </a:ext>
            </a:extLst>
          </p:cNvPr>
          <p:cNvSpPr/>
          <p:nvPr/>
        </p:nvSpPr>
        <p:spPr>
          <a:xfrm>
            <a:off x="0" y="0"/>
            <a:ext cx="36869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85C37-D259-BB45-95F5-5B6ED8B55134}"/>
              </a:ext>
            </a:extLst>
          </p:cNvPr>
          <p:cNvSpPr txBox="1"/>
          <p:nvPr/>
        </p:nvSpPr>
        <p:spPr>
          <a:xfrm>
            <a:off x="223284" y="759003"/>
            <a:ext cx="3381153" cy="359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6342B-AC94-4D47-9048-7DE1679DC38F}"/>
              </a:ext>
            </a:extLst>
          </p:cNvPr>
          <p:cNvSpPr txBox="1"/>
          <p:nvPr/>
        </p:nvSpPr>
        <p:spPr>
          <a:xfrm>
            <a:off x="3827721" y="1178719"/>
            <a:ext cx="50845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Career Guidance provides an automated online platform where students can get real online guide on their future careers and subjects choices and combinations that will help them realize their dreams.</a:t>
            </a:r>
          </a:p>
          <a:p>
            <a:pPr algn="l"/>
            <a:endParaRPr lang="en-IN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B7D971-E2D0-4612-AC84-F36C8563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484A1-EF78-49D8-AD55-6F6A9118799A}"/>
              </a:ext>
            </a:extLst>
          </p:cNvPr>
          <p:cNvSpPr txBox="1"/>
          <p:nvPr/>
        </p:nvSpPr>
        <p:spPr>
          <a:xfrm>
            <a:off x="90429" y="578644"/>
            <a:ext cx="775341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egoe UI" panose="020B0502040204020203" pitchFamily="34" charset="0"/>
              </a:rPr>
              <a:t>Easy Accessibility: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 </a:t>
            </a:r>
          </a:p>
          <a:p>
            <a:pPr marL="268288" algn="just"/>
            <a:r>
              <a:rPr lang="en-US" sz="2400" b="0" i="0" dirty="0">
                <a:effectLst/>
                <a:latin typeface="Segoe UI" panose="020B0502040204020203" pitchFamily="34" charset="0"/>
              </a:rPr>
              <a:t>User has the leverage to choose the carrier option in the provided list of carrier choices.</a:t>
            </a:r>
          </a:p>
          <a:p>
            <a:pPr marL="268288" algn="just"/>
            <a:endParaRPr lang="en-US" sz="2400" b="0" i="0" dirty="0">
              <a:effectLst/>
              <a:latin typeface="Segoe UI" panose="020B0502040204020203" pitchFamily="34" charset="0"/>
            </a:endParaRP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User Friendly: 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User has to register to the Career Guidance by providing the personal details. 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User can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choose their area of interest and get the Job details, Eligibility criteria and Competitive exam details.</a:t>
            </a:r>
          </a:p>
          <a:p>
            <a:pPr algn="l"/>
            <a:endParaRPr lang="en-IN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8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83074-BCE9-4AB4-AABE-34B28E14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/>
          <a:p>
            <a:r>
              <a:rPr lang="en-US" dirty="0"/>
              <a:t>Structure of the Project: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55B84A-2A1A-40CA-8E7D-95863CCC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02" y="689413"/>
            <a:ext cx="1570038" cy="930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4F497-AAC9-4061-884A-A286B102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334" y="667388"/>
            <a:ext cx="1570038" cy="930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New User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Existing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BAB784-146D-49FB-9EE0-3299044D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558" y="3076363"/>
            <a:ext cx="2794531" cy="1495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Area of Interest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Engineering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Banking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Medical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Railway Job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SSC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UPSC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ADF1A2-DFF2-4003-BCBE-672EC553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9" y="667349"/>
            <a:ext cx="2019300" cy="2019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Entering Details for a </a:t>
            </a:r>
            <a:r>
              <a:rPr kumimoji="0" lang="en-US" altLang="en-US" sz="11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User</a:t>
            </a:r>
            <a:endParaRPr kumimoji="0" lang="en-US" altLang="en-US" sz="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Enter First Name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Enter Last Name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Enter Email ID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Enter Mobile Number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Enter Qualification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1A5CA3-E9EC-4DC6-85A0-59319AD3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90" y="2686649"/>
            <a:ext cx="1844675" cy="1885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Existing User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Email ID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Password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(Validation)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88DDFC-34FF-41D4-ABC6-ABD91EF0769D}"/>
              </a:ext>
            </a:extLst>
          </p:cNvPr>
          <p:cNvCxnSpPr/>
          <p:nvPr/>
        </p:nvCxnSpPr>
        <p:spPr>
          <a:xfrm>
            <a:off x="3230880" y="6713220"/>
            <a:ext cx="45085" cy="58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B4DED-62E5-427E-8315-2AD9747456CD}"/>
              </a:ext>
            </a:extLst>
          </p:cNvPr>
          <p:cNvCxnSpPr/>
          <p:nvPr/>
        </p:nvCxnSpPr>
        <p:spPr>
          <a:xfrm flipH="1">
            <a:off x="4975225" y="6553200"/>
            <a:ext cx="45085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768FCF3E-231A-4F54-99E3-9945F267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AB6A2-F07B-4238-8C1E-0F09E520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506" y="2686650"/>
            <a:ext cx="1570038" cy="1885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Details of the Specific Area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7BDD7-A9E6-4813-834A-598E791D16C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171630" y="1127970"/>
            <a:ext cx="410704" cy="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C8EEA-8FF3-4456-8B60-4F65F6F7975B}"/>
              </a:ext>
            </a:extLst>
          </p:cNvPr>
          <p:cNvCxnSpPr>
            <a:cxnSpLocks/>
          </p:cNvCxnSpPr>
          <p:nvPr/>
        </p:nvCxnSpPr>
        <p:spPr>
          <a:xfrm>
            <a:off x="4152372" y="1136539"/>
            <a:ext cx="497417" cy="6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B641DE-3B26-4325-BB13-183E1C60F3A4}"/>
              </a:ext>
            </a:extLst>
          </p:cNvPr>
          <p:cNvCxnSpPr>
            <a:cxnSpLocks/>
          </p:cNvCxnSpPr>
          <p:nvPr/>
        </p:nvCxnSpPr>
        <p:spPr>
          <a:xfrm>
            <a:off x="5617235" y="2686649"/>
            <a:ext cx="0" cy="38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1A981E-643B-4ECB-BC16-3AB4ABBC9B8A}"/>
              </a:ext>
            </a:extLst>
          </p:cNvPr>
          <p:cNvCxnSpPr>
            <a:cxnSpLocks/>
          </p:cNvCxnSpPr>
          <p:nvPr/>
        </p:nvCxnSpPr>
        <p:spPr>
          <a:xfrm>
            <a:off x="6669089" y="3789891"/>
            <a:ext cx="497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AF8B65-B8B6-461E-9BCE-6A092DDF9995}"/>
              </a:ext>
            </a:extLst>
          </p:cNvPr>
          <p:cNvCxnSpPr>
            <a:cxnSpLocks/>
          </p:cNvCxnSpPr>
          <p:nvPr/>
        </p:nvCxnSpPr>
        <p:spPr>
          <a:xfrm>
            <a:off x="2991556" y="1594488"/>
            <a:ext cx="0" cy="109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280279-24CE-4DC0-8A9C-E104F7BF44A1}"/>
              </a:ext>
            </a:extLst>
          </p:cNvPr>
          <p:cNvCxnSpPr>
            <a:cxnSpLocks/>
          </p:cNvCxnSpPr>
          <p:nvPr/>
        </p:nvCxnSpPr>
        <p:spPr>
          <a:xfrm>
            <a:off x="3275965" y="3911028"/>
            <a:ext cx="598593" cy="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78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F5922-9DE2-491F-8D02-7CDBC6E3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2400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3B78C-28E0-4391-A1F9-282724E711A6}"/>
              </a:ext>
            </a:extLst>
          </p:cNvPr>
          <p:cNvSpPr txBox="1"/>
          <p:nvPr/>
        </p:nvSpPr>
        <p:spPr>
          <a:xfrm>
            <a:off x="457200" y="744279"/>
            <a:ext cx="83040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Please select an option from the below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1) Existing user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2) New User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the First Name: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Amarkant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the Last Name: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Gupta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the Email ID: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amarkanth@gmail.com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the Password: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Career@123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the Mobile Number: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9988456789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the Qualification: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10th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area of interest: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1) Engineering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2) Banking Job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3) Medical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4) Railway Job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5) SSC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6) UPSC</a:t>
            </a: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F5922-9DE2-491F-8D02-7CDBC6E3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/>
          <a:p>
            <a:r>
              <a:rPr lang="en-US" dirty="0"/>
              <a:t>Additional Validations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EF80A-9984-462E-9FDE-5A6BF5F5C591}"/>
              </a:ext>
            </a:extLst>
          </p:cNvPr>
          <p:cNvSpPr txBox="1"/>
          <p:nvPr/>
        </p:nvSpPr>
        <p:spPr>
          <a:xfrm>
            <a:off x="265813" y="850605"/>
            <a:ext cx="8708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b="1" dirty="0">
                <a:latin typeface="Helvetica" pitchFamily="2" charset="0"/>
              </a:rPr>
              <a:t>1. 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It should start with string [A-Za-z0-9-\]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It should contain at least one lowercase letter(a-z), one uppercase letter(A-Z) and one special character( @, #, %, &amp;, !, $, etc.)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b="1" dirty="0">
                <a:latin typeface="Helvetica" pitchFamily="2" charset="0"/>
              </a:rPr>
              <a:t>2. Password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It should not contain any space.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It should contain at least one digit(0-9), length [8 ~ 15], at least one lowercase letter(a-z) and one uppercase letter (A-Z) and special character ( @, #, %, &amp;, !, $, etc.)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b="1" dirty="0">
                <a:latin typeface="Helvetica" pitchFamily="2" charset="0"/>
              </a:rPr>
              <a:t>3. Mobile Number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It should start with numbers between 7 to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It should not be more than 10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It can start with 0 and 91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A76B39-1CD8-405B-BFF6-BCA9448C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2FE42-FB64-41D5-A84A-D46238DC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818707"/>
            <a:ext cx="8059479" cy="4034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18B46-5B6C-4F9C-842C-88ECF3993536}"/>
              </a:ext>
            </a:extLst>
          </p:cNvPr>
          <p:cNvSpPr txBox="1"/>
          <p:nvPr/>
        </p:nvSpPr>
        <p:spPr>
          <a:xfrm>
            <a:off x="552892" y="492557"/>
            <a:ext cx="463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Helvetica" pitchFamily="2" charset="0"/>
              </a:rPr>
              <a:t>1. Existing User</a:t>
            </a:r>
          </a:p>
        </p:txBody>
      </p:sp>
    </p:spTree>
    <p:extLst>
      <p:ext uri="{BB962C8B-B14F-4D97-AF65-F5344CB8AC3E}">
        <p14:creationId xmlns:p14="http://schemas.microsoft.com/office/powerpoint/2010/main" val="2579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705B8E-24A2-4D66-96ED-D04BE29D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43" y="538493"/>
            <a:ext cx="7886700" cy="2908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New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694D28-D6B4-4FDC-BB2E-D8DA1909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CC668-A447-4344-8294-9E5860FB21FC}"/>
              </a:ext>
            </a:extLst>
          </p:cNvPr>
          <p:cNvSpPr txBox="1"/>
          <p:nvPr/>
        </p:nvSpPr>
        <p:spPr>
          <a:xfrm>
            <a:off x="267143" y="4559250"/>
            <a:ext cx="31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D911E-4C0C-49DC-A6FD-088C33CA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3" y="994925"/>
            <a:ext cx="8791798" cy="34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_managment_timeline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0ADF1"/>
      </a:accent1>
      <a:accent2>
        <a:srgbClr val="EB191C"/>
      </a:accent2>
      <a:accent3>
        <a:srgbClr val="FFCA09"/>
      </a:accent3>
      <a:accent4>
        <a:srgbClr val="8DC73D"/>
      </a:accent4>
      <a:accent5>
        <a:srgbClr val="7030A0"/>
      </a:accent5>
      <a:accent6>
        <a:srgbClr val="BFBFBF"/>
      </a:accent6>
      <a:hlink>
        <a:srgbClr val="3F3F3F"/>
      </a:hlink>
      <a:folHlink>
        <a:srgbClr val="7F7F7F"/>
      </a:folHlink>
    </a:clrScheme>
    <a:fontScheme name="Custom 3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26529BA98A294EA1775698362745B8" ma:contentTypeVersion="0" ma:contentTypeDescription="Create a new document." ma:contentTypeScope="" ma:versionID="9d29fd1d773c6373e783b34c2a0583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E968AC-40ED-4C48-80B4-7496923D45B9}">
  <ds:schemaRefs>
    <ds:schemaRef ds:uri="09c7ef91-edcc-4453-9cf9-84d5f5d7528a"/>
    <ds:schemaRef ds:uri="a274f539-6f78-425f-8001-9c7ed2b591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5b0f49-0a22-44dd-bb7d-ea282795ee3e"/>
  </ds:schemaRefs>
</ds:datastoreItem>
</file>

<file path=customXml/itemProps2.xml><?xml version="1.0" encoding="utf-8"?>
<ds:datastoreItem xmlns:ds="http://schemas.openxmlformats.org/officeDocument/2006/customXml" ds:itemID="{A3FEDDC0-787D-41F7-88FB-728F93607D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E07BBE-10DE-466D-AC99-F2DD17B5EB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443</Words>
  <Application>Microsoft Office PowerPoint</Application>
  <PresentationFormat>On-screen Show (16:9)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Gotham Book</vt:lpstr>
      <vt:lpstr>Roboto</vt:lpstr>
      <vt:lpstr>Arial</vt:lpstr>
      <vt:lpstr>Calibri</vt:lpstr>
      <vt:lpstr>Consolas</vt:lpstr>
      <vt:lpstr>Helvetica</vt:lpstr>
      <vt:lpstr>Segoe UI</vt:lpstr>
      <vt:lpstr>Wingdings</vt:lpstr>
      <vt:lpstr>Office Theme</vt:lpstr>
      <vt:lpstr>Carrier Guidance</vt:lpstr>
      <vt:lpstr>Team Name:  Bytecode Blasters Team Members: Sandeep Kumar Amarkant Gupta  Saumyarani S Naveen Varma Bexel O J </vt:lpstr>
      <vt:lpstr>PowerPoint Presentation</vt:lpstr>
      <vt:lpstr>Advantages:</vt:lpstr>
      <vt:lpstr>Structure of the Project:</vt:lpstr>
      <vt:lpstr>  Inputs</vt:lpstr>
      <vt:lpstr>Additional Validations</vt:lpstr>
      <vt:lpstr>  Output</vt:lpstr>
      <vt:lpstr> Output</vt:lpstr>
      <vt:lpstr> Output</vt:lpstr>
      <vt:lpstr>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 Labs All Hands October 2020</dc:title>
  <dc:creator>Cynthia Oehmig</dc:creator>
  <cp:lastModifiedBy>Naveenvarma Aynampudi</cp:lastModifiedBy>
  <cp:revision>72</cp:revision>
  <cp:lastPrinted>1601-01-01T00:00:00Z</cp:lastPrinted>
  <dcterms:created xsi:type="dcterms:W3CDTF">2020-10-13T00:47:45Z</dcterms:created>
  <dcterms:modified xsi:type="dcterms:W3CDTF">2020-10-20T15:17:31Z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0x0101004126529BA98A294EA1775698362745B8</vt:lpwstr>
  </property>
  <property fmtid="{D5CDD505-2E9C-101B-9397-08002B2CF9AE}" pid="3" name="TitusGUID">
    <vt:lpwstr>0340be95-30cf-4845-a371-98df202da7b7</vt:lpwstr>
  </property>
  <property fmtid="{D5CDD505-2E9C-101B-9397-08002B2CF9AE}" pid="4" name="HCLClassD6">
    <vt:lpwstr>False</vt:lpwstr>
  </property>
  <property fmtid="{D5CDD505-2E9C-101B-9397-08002B2CF9AE}" pid="5" name="HCLClassification">
    <vt:lpwstr>HCL_Cla5s_Publ1c</vt:lpwstr>
  </property>
</Properties>
</file>