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3" r:id="rId2"/>
  </p:sldMasterIdLst>
  <p:notesMasterIdLst>
    <p:notesMasterId r:id="rId24"/>
  </p:notesMasterIdLst>
  <p:sldIdLst>
    <p:sldId id="256" r:id="rId3"/>
    <p:sldId id="257" r:id="rId4"/>
    <p:sldId id="258" r:id="rId5"/>
    <p:sldId id="259" r:id="rId6"/>
    <p:sldId id="260" r:id="rId7"/>
    <p:sldId id="266" r:id="rId8"/>
    <p:sldId id="267" r:id="rId9"/>
    <p:sldId id="261" r:id="rId10"/>
    <p:sldId id="268" r:id="rId11"/>
    <p:sldId id="269" r:id="rId12"/>
    <p:sldId id="270" r:id="rId13"/>
    <p:sldId id="271" r:id="rId14"/>
    <p:sldId id="272" r:id="rId15"/>
    <p:sldId id="262" r:id="rId16"/>
    <p:sldId id="273" r:id="rId17"/>
    <p:sldId id="274" r:id="rId18"/>
    <p:sldId id="275" r:id="rId19"/>
    <p:sldId id="276" r:id="rId20"/>
    <p:sldId id="263" r:id="rId21"/>
    <p:sldId id="264" r:id="rId22"/>
    <p:sldId id="265" r:id="rId2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arma" userId="a5853d23b9af0713" providerId="LiveId" clId="{BDA6E1FF-078E-446E-A2C2-290D4C6A8043}"/>
    <pc:docChg chg="undo custSel addSld modSld">
      <pc:chgData name="naveen varma" userId="a5853d23b9af0713" providerId="LiveId" clId="{BDA6E1FF-078E-446E-A2C2-290D4C6A8043}" dt="2021-10-25T05:56:19.311" v="1483" actId="14100"/>
      <pc:docMkLst>
        <pc:docMk/>
      </pc:docMkLst>
      <pc:sldChg chg="addSp delSp modSp mod">
        <pc:chgData name="naveen varma" userId="a5853d23b9af0713" providerId="LiveId" clId="{BDA6E1FF-078E-446E-A2C2-290D4C6A8043}" dt="2021-10-25T04:46:54.917" v="103" actId="20577"/>
        <pc:sldMkLst>
          <pc:docMk/>
          <pc:sldMk cId="0" sldId="256"/>
        </pc:sldMkLst>
        <pc:spChg chg="add mod">
          <ac:chgData name="naveen varma" userId="a5853d23b9af0713" providerId="LiveId" clId="{BDA6E1FF-078E-446E-A2C2-290D4C6A8043}" dt="2021-10-25T04:45:47.254" v="69" actId="1076"/>
          <ac:spMkLst>
            <pc:docMk/>
            <pc:sldMk cId="0" sldId="256"/>
            <ac:spMk id="2" creationId="{96F6B9A0-4F4C-48DF-8A15-4B857A31C871}"/>
          </ac:spMkLst>
        </pc:spChg>
        <pc:spChg chg="add mod">
          <ac:chgData name="naveen varma" userId="a5853d23b9af0713" providerId="LiveId" clId="{BDA6E1FF-078E-446E-A2C2-290D4C6A8043}" dt="2021-10-25T04:46:54.917" v="103" actId="20577"/>
          <ac:spMkLst>
            <pc:docMk/>
            <pc:sldMk cId="0" sldId="256"/>
            <ac:spMk id="3" creationId="{9B16C7FF-5D48-4E79-9608-61A59E424EF0}"/>
          </ac:spMkLst>
        </pc:spChg>
        <pc:spChg chg="add del mod">
          <ac:chgData name="naveen varma" userId="a5853d23b9af0713" providerId="LiveId" clId="{BDA6E1FF-078E-446E-A2C2-290D4C6A8043}" dt="2021-10-25T04:44:23.005" v="38" actId="478"/>
          <ac:spMkLst>
            <pc:docMk/>
            <pc:sldMk cId="0" sldId="256"/>
            <ac:spMk id="83" creationId="{00000000-0000-0000-0000-000000000000}"/>
          </ac:spMkLst>
        </pc:spChg>
        <pc:spChg chg="del mod">
          <ac:chgData name="naveen varma" userId="a5853d23b9af0713" providerId="LiveId" clId="{BDA6E1FF-078E-446E-A2C2-290D4C6A8043}" dt="2021-10-25T04:44:20.890" v="37" actId="478"/>
          <ac:spMkLst>
            <pc:docMk/>
            <pc:sldMk cId="0" sldId="256"/>
            <ac:spMk id="84" creationId="{00000000-0000-0000-0000-000000000000}"/>
          </ac:spMkLst>
        </pc:spChg>
        <pc:picChg chg="add del mod">
          <ac:chgData name="naveen varma" userId="a5853d23b9af0713" providerId="LiveId" clId="{BDA6E1FF-078E-446E-A2C2-290D4C6A8043}" dt="2021-10-25T04:44:14.672" v="34"/>
          <ac:picMkLst>
            <pc:docMk/>
            <pc:sldMk cId="0" sldId="256"/>
            <ac:picMk id="1026" creationId="{F74244EC-84D0-466E-9D35-F229C77DF6FE}"/>
          </ac:picMkLst>
        </pc:picChg>
        <pc:picChg chg="add mod">
          <ac:chgData name="naveen varma" userId="a5853d23b9af0713" providerId="LiveId" clId="{BDA6E1FF-078E-446E-A2C2-290D4C6A8043}" dt="2021-10-25T04:44:47.471" v="43" actId="14100"/>
          <ac:picMkLst>
            <pc:docMk/>
            <pc:sldMk cId="0" sldId="256"/>
            <ac:picMk id="1028" creationId="{9E574884-52A7-4A24-A4A1-7FCC744402F7}"/>
          </ac:picMkLst>
        </pc:picChg>
      </pc:sldChg>
      <pc:sldChg chg="modSp mod">
        <pc:chgData name="naveen varma" userId="a5853d23b9af0713" providerId="LiveId" clId="{BDA6E1FF-078E-446E-A2C2-290D4C6A8043}" dt="2021-10-25T04:47:16.137" v="104" actId="255"/>
        <pc:sldMkLst>
          <pc:docMk/>
          <pc:sldMk cId="0" sldId="257"/>
        </pc:sldMkLst>
        <pc:spChg chg="mod">
          <ac:chgData name="naveen varma" userId="a5853d23b9af0713" providerId="LiveId" clId="{BDA6E1FF-078E-446E-A2C2-290D4C6A8043}" dt="2021-10-25T04:47:16.137" v="104" actId="255"/>
          <ac:spMkLst>
            <pc:docMk/>
            <pc:sldMk cId="0" sldId="257"/>
            <ac:spMk id="86" creationId="{00000000-0000-0000-0000-000000000000}"/>
          </ac:spMkLst>
        </pc:spChg>
      </pc:sldChg>
      <pc:sldChg chg="modSp mod">
        <pc:chgData name="naveen varma" userId="a5853d23b9af0713" providerId="LiveId" clId="{BDA6E1FF-078E-446E-A2C2-290D4C6A8043}" dt="2021-10-25T04:48:11.553" v="116" actId="20577"/>
        <pc:sldMkLst>
          <pc:docMk/>
          <pc:sldMk cId="0" sldId="258"/>
        </pc:sldMkLst>
        <pc:spChg chg="mod">
          <ac:chgData name="naveen varma" userId="a5853d23b9af0713" providerId="LiveId" clId="{BDA6E1FF-078E-446E-A2C2-290D4C6A8043}" dt="2021-10-25T04:48:11.553" v="116" actId="20577"/>
          <ac:spMkLst>
            <pc:docMk/>
            <pc:sldMk cId="0" sldId="258"/>
            <ac:spMk id="88" creationId="{00000000-0000-0000-0000-000000000000}"/>
          </ac:spMkLst>
        </pc:spChg>
      </pc:sldChg>
      <pc:sldChg chg="modSp mod">
        <pc:chgData name="naveen varma" userId="a5853d23b9af0713" providerId="LiveId" clId="{BDA6E1FF-078E-446E-A2C2-290D4C6A8043}" dt="2021-10-25T04:56:43.765" v="390" actId="20577"/>
        <pc:sldMkLst>
          <pc:docMk/>
          <pc:sldMk cId="0" sldId="259"/>
        </pc:sldMkLst>
        <pc:spChg chg="mod">
          <ac:chgData name="naveen varma" userId="a5853d23b9af0713" providerId="LiveId" clId="{BDA6E1FF-078E-446E-A2C2-290D4C6A8043}" dt="2021-10-25T04:56:43.765" v="390" actId="20577"/>
          <ac:spMkLst>
            <pc:docMk/>
            <pc:sldMk cId="0" sldId="259"/>
            <ac:spMk id="89" creationId="{00000000-0000-0000-0000-000000000000}"/>
          </ac:spMkLst>
        </pc:spChg>
        <pc:spChg chg="mod">
          <ac:chgData name="naveen varma" userId="a5853d23b9af0713" providerId="LiveId" clId="{BDA6E1FF-078E-446E-A2C2-290D4C6A8043}" dt="2021-10-25T04:55:06.035" v="347" actId="20577"/>
          <ac:spMkLst>
            <pc:docMk/>
            <pc:sldMk cId="0" sldId="259"/>
            <ac:spMk id="90" creationId="{00000000-0000-0000-0000-000000000000}"/>
          </ac:spMkLst>
        </pc:spChg>
      </pc:sldChg>
      <pc:sldChg chg="addSp modSp mod">
        <pc:chgData name="naveen varma" userId="a5853d23b9af0713" providerId="LiveId" clId="{BDA6E1FF-078E-446E-A2C2-290D4C6A8043}" dt="2021-10-25T04:56:22.182" v="377" actId="14100"/>
        <pc:sldMkLst>
          <pc:docMk/>
          <pc:sldMk cId="0" sldId="260"/>
        </pc:sldMkLst>
        <pc:spChg chg="add mod">
          <ac:chgData name="naveen varma" userId="a5853d23b9af0713" providerId="LiveId" clId="{BDA6E1FF-078E-446E-A2C2-290D4C6A8043}" dt="2021-10-25T04:56:22.182" v="377" actId="14100"/>
          <ac:spMkLst>
            <pc:docMk/>
            <pc:sldMk cId="0" sldId="260"/>
            <ac:spMk id="5" creationId="{861BE7F6-1A5D-42DB-B728-E0C68C027CB8}"/>
          </ac:spMkLst>
        </pc:spChg>
        <pc:spChg chg="mod">
          <ac:chgData name="naveen varma" userId="a5853d23b9af0713" providerId="LiveId" clId="{BDA6E1FF-078E-446E-A2C2-290D4C6A8043}" dt="2021-10-25T04:55:24.532" v="373" actId="20577"/>
          <ac:spMkLst>
            <pc:docMk/>
            <pc:sldMk cId="0" sldId="260"/>
            <ac:spMk id="91" creationId="{00000000-0000-0000-0000-000000000000}"/>
          </ac:spMkLst>
        </pc:spChg>
        <pc:spChg chg="mod">
          <ac:chgData name="naveen varma" userId="a5853d23b9af0713" providerId="LiveId" clId="{BDA6E1FF-078E-446E-A2C2-290D4C6A8043}" dt="2021-10-25T04:55:13.100" v="348" actId="20577"/>
          <ac:spMkLst>
            <pc:docMk/>
            <pc:sldMk cId="0" sldId="260"/>
            <ac:spMk id="92" creationId="{00000000-0000-0000-0000-000000000000}"/>
          </ac:spMkLst>
        </pc:spChg>
      </pc:sldChg>
      <pc:sldChg chg="addSp modSp mod">
        <pc:chgData name="naveen varma" userId="a5853d23b9af0713" providerId="LiveId" clId="{BDA6E1FF-078E-446E-A2C2-290D4C6A8043}" dt="2021-10-25T05:08:57.009" v="749" actId="1076"/>
        <pc:sldMkLst>
          <pc:docMk/>
          <pc:sldMk cId="0" sldId="261"/>
        </pc:sldMkLst>
        <pc:spChg chg="mod">
          <ac:chgData name="naveen varma" userId="a5853d23b9af0713" providerId="LiveId" clId="{BDA6E1FF-078E-446E-A2C2-290D4C6A8043}" dt="2021-10-25T05:08:50.316" v="747" actId="20577"/>
          <ac:spMkLst>
            <pc:docMk/>
            <pc:sldMk cId="0" sldId="261"/>
            <ac:spMk id="94" creationId="{00000000-0000-0000-0000-000000000000}"/>
          </ac:spMkLst>
        </pc:spChg>
        <pc:picChg chg="add mod">
          <ac:chgData name="naveen varma" userId="a5853d23b9af0713" providerId="LiveId" clId="{BDA6E1FF-078E-446E-A2C2-290D4C6A8043}" dt="2021-10-25T05:08:57.009" v="749" actId="1076"/>
          <ac:picMkLst>
            <pc:docMk/>
            <pc:sldMk cId="0" sldId="261"/>
            <ac:picMk id="4" creationId="{7B4445E0-3773-4840-915A-421E3135E41E}"/>
          </ac:picMkLst>
        </pc:picChg>
      </pc:sldChg>
      <pc:sldChg chg="modSp mod">
        <pc:chgData name="naveen varma" userId="a5853d23b9af0713" providerId="LiveId" clId="{BDA6E1FF-078E-446E-A2C2-290D4C6A8043}" dt="2021-10-25T05:32:00.360" v="1151" actId="14100"/>
        <pc:sldMkLst>
          <pc:docMk/>
          <pc:sldMk cId="0" sldId="262"/>
        </pc:sldMkLst>
        <pc:spChg chg="mod">
          <ac:chgData name="naveen varma" userId="a5853d23b9af0713" providerId="LiveId" clId="{BDA6E1FF-078E-446E-A2C2-290D4C6A8043}" dt="2021-10-25T05:32:00.360" v="1151" actId="14100"/>
          <ac:spMkLst>
            <pc:docMk/>
            <pc:sldMk cId="0" sldId="262"/>
            <ac:spMk id="96" creationId="{00000000-0000-0000-0000-000000000000}"/>
          </ac:spMkLst>
        </pc:spChg>
      </pc:sldChg>
      <pc:sldChg chg="addSp modSp mod">
        <pc:chgData name="naveen varma" userId="a5853d23b9af0713" providerId="LiveId" clId="{BDA6E1FF-078E-446E-A2C2-290D4C6A8043}" dt="2021-10-25T05:49:54.715" v="1421" actId="1076"/>
        <pc:sldMkLst>
          <pc:docMk/>
          <pc:sldMk cId="0" sldId="263"/>
        </pc:sldMkLst>
        <pc:spChg chg="mod">
          <ac:chgData name="naveen varma" userId="a5853d23b9af0713" providerId="LiveId" clId="{BDA6E1FF-078E-446E-A2C2-290D4C6A8043}" dt="2021-10-25T05:49:09.217" v="1412" actId="27636"/>
          <ac:spMkLst>
            <pc:docMk/>
            <pc:sldMk cId="0" sldId="263"/>
            <ac:spMk id="99" creationId="{00000000-0000-0000-0000-000000000000}"/>
          </ac:spMkLst>
        </pc:spChg>
        <pc:picChg chg="add mod">
          <ac:chgData name="naveen varma" userId="a5853d23b9af0713" providerId="LiveId" clId="{BDA6E1FF-078E-446E-A2C2-290D4C6A8043}" dt="2021-10-25T05:49:14.100" v="1414" actId="1076"/>
          <ac:picMkLst>
            <pc:docMk/>
            <pc:sldMk cId="0" sldId="263"/>
            <ac:picMk id="5" creationId="{94863C00-6548-421F-A905-EA1F0E969A16}"/>
          </ac:picMkLst>
        </pc:picChg>
        <pc:picChg chg="add mod">
          <ac:chgData name="naveen varma" userId="a5853d23b9af0713" providerId="LiveId" clId="{BDA6E1FF-078E-446E-A2C2-290D4C6A8043}" dt="2021-10-25T05:49:24.149" v="1416" actId="1076"/>
          <ac:picMkLst>
            <pc:docMk/>
            <pc:sldMk cId="0" sldId="263"/>
            <ac:picMk id="6" creationId="{7C597B42-7A5F-44A5-98AA-3BC86235DDED}"/>
          </ac:picMkLst>
        </pc:picChg>
        <pc:picChg chg="add mod">
          <ac:chgData name="naveen varma" userId="a5853d23b9af0713" providerId="LiveId" clId="{BDA6E1FF-078E-446E-A2C2-290D4C6A8043}" dt="2021-10-25T05:49:54.715" v="1421" actId="1076"/>
          <ac:picMkLst>
            <pc:docMk/>
            <pc:sldMk cId="0" sldId="263"/>
            <ac:picMk id="7" creationId="{BA814AF3-BF80-4F03-8F2C-B4A4D16A3CD0}"/>
          </ac:picMkLst>
        </pc:picChg>
      </pc:sldChg>
      <pc:sldChg chg="modSp mod">
        <pc:chgData name="naveen varma" userId="a5853d23b9af0713" providerId="LiveId" clId="{BDA6E1FF-078E-446E-A2C2-290D4C6A8043}" dt="2021-10-25T05:51:49.099" v="1473" actId="12"/>
        <pc:sldMkLst>
          <pc:docMk/>
          <pc:sldMk cId="0" sldId="264"/>
        </pc:sldMkLst>
        <pc:spChg chg="mod">
          <ac:chgData name="naveen varma" userId="a5853d23b9af0713" providerId="LiveId" clId="{BDA6E1FF-078E-446E-A2C2-290D4C6A8043}" dt="2021-10-25T05:51:49.099" v="1473" actId="12"/>
          <ac:spMkLst>
            <pc:docMk/>
            <pc:sldMk cId="0" sldId="264"/>
            <ac:spMk id="102" creationId="{00000000-0000-0000-0000-000000000000}"/>
          </ac:spMkLst>
        </pc:spChg>
      </pc:sldChg>
      <pc:sldChg chg="addSp delSp modSp mod">
        <pc:chgData name="naveen varma" userId="a5853d23b9af0713" providerId="LiveId" clId="{BDA6E1FF-078E-446E-A2C2-290D4C6A8043}" dt="2021-10-25T05:56:19.311" v="1483" actId="14100"/>
        <pc:sldMkLst>
          <pc:docMk/>
          <pc:sldMk cId="0" sldId="265"/>
        </pc:sldMkLst>
        <pc:spChg chg="del">
          <ac:chgData name="naveen varma" userId="a5853d23b9af0713" providerId="LiveId" clId="{BDA6E1FF-078E-446E-A2C2-290D4C6A8043}" dt="2021-10-25T05:53:43.030" v="1474" actId="478"/>
          <ac:spMkLst>
            <pc:docMk/>
            <pc:sldMk cId="0" sldId="265"/>
            <ac:spMk id="103" creationId="{00000000-0000-0000-0000-000000000000}"/>
          </ac:spMkLst>
        </pc:spChg>
        <pc:picChg chg="add del mod">
          <ac:chgData name="naveen varma" userId="a5853d23b9af0713" providerId="LiveId" clId="{BDA6E1FF-078E-446E-A2C2-290D4C6A8043}" dt="2021-10-25T05:55:17.535" v="1478"/>
          <ac:picMkLst>
            <pc:docMk/>
            <pc:sldMk cId="0" sldId="265"/>
            <ac:picMk id="7170" creationId="{9FDC5C17-161D-4C33-AC33-E700C1D0CC24}"/>
          </ac:picMkLst>
        </pc:picChg>
        <pc:picChg chg="add mod">
          <ac:chgData name="naveen varma" userId="a5853d23b9af0713" providerId="LiveId" clId="{BDA6E1FF-078E-446E-A2C2-290D4C6A8043}" dt="2021-10-25T05:56:19.311" v="1483" actId="14100"/>
          <ac:picMkLst>
            <pc:docMk/>
            <pc:sldMk cId="0" sldId="265"/>
            <ac:picMk id="7172" creationId="{8D3F2F2E-CDA3-4EAE-920C-A189BF60D0E1}"/>
          </ac:picMkLst>
        </pc:picChg>
      </pc:sldChg>
      <pc:sldChg chg="addSp delSp modSp new mod">
        <pc:chgData name="naveen varma" userId="a5853d23b9af0713" providerId="LiveId" clId="{BDA6E1FF-078E-446E-A2C2-290D4C6A8043}" dt="2021-10-25T05:00:38.830" v="569" actId="1076"/>
        <pc:sldMkLst>
          <pc:docMk/>
          <pc:sldMk cId="220152544" sldId="266"/>
        </pc:sldMkLst>
        <pc:spChg chg="add del mod">
          <ac:chgData name="naveen varma" userId="a5853d23b9af0713" providerId="LiveId" clId="{BDA6E1FF-078E-446E-A2C2-290D4C6A8043}" dt="2021-10-25T04:57:29.098" v="397" actId="767"/>
          <ac:spMkLst>
            <pc:docMk/>
            <pc:sldMk cId="220152544" sldId="266"/>
            <ac:spMk id="2" creationId="{F760B687-1371-4D02-8FFD-2281EC55356B}"/>
          </ac:spMkLst>
        </pc:spChg>
        <pc:spChg chg="add mod">
          <ac:chgData name="naveen varma" userId="a5853d23b9af0713" providerId="LiveId" clId="{BDA6E1FF-078E-446E-A2C2-290D4C6A8043}" dt="2021-10-25T04:59:07.364" v="562" actId="20577"/>
          <ac:spMkLst>
            <pc:docMk/>
            <pc:sldMk cId="220152544" sldId="266"/>
            <ac:spMk id="4" creationId="{E18161A3-2817-4186-90D7-EC97237B3665}"/>
          </ac:spMkLst>
        </pc:spChg>
        <pc:spChg chg="add mod">
          <ac:chgData name="naveen varma" userId="a5853d23b9af0713" providerId="LiveId" clId="{BDA6E1FF-078E-446E-A2C2-290D4C6A8043}" dt="2021-10-25T04:59:58.378" v="567" actId="1076"/>
          <ac:spMkLst>
            <pc:docMk/>
            <pc:sldMk cId="220152544" sldId="266"/>
            <ac:spMk id="7" creationId="{900A46DC-F287-475B-95F4-BC941989EF68}"/>
          </ac:spMkLst>
        </pc:spChg>
        <pc:spChg chg="add mod">
          <ac:chgData name="naveen varma" userId="a5853d23b9af0713" providerId="LiveId" clId="{BDA6E1FF-078E-446E-A2C2-290D4C6A8043}" dt="2021-10-25T05:00:38.830" v="569" actId="1076"/>
          <ac:spMkLst>
            <pc:docMk/>
            <pc:sldMk cId="220152544" sldId="266"/>
            <ac:spMk id="9" creationId="{2C0B27E5-9F1B-4C5C-B4AC-C9C847FFFF2F}"/>
          </ac:spMkLst>
        </pc:spChg>
        <pc:picChg chg="add mod">
          <ac:chgData name="naveen varma" userId="a5853d23b9af0713" providerId="LiveId" clId="{BDA6E1FF-078E-446E-A2C2-290D4C6A8043}" dt="2021-10-25T04:59:17.829" v="565" actId="1076"/>
          <ac:picMkLst>
            <pc:docMk/>
            <pc:sldMk cId="220152544" sldId="266"/>
            <ac:picMk id="5" creationId="{B521BE9F-3ADB-46C3-8BF2-0E31D019F69B}"/>
          </ac:picMkLst>
        </pc:picChg>
      </pc:sldChg>
      <pc:sldChg chg="addSp modSp new mod">
        <pc:chgData name="naveen varma" userId="a5853d23b9af0713" providerId="LiveId" clId="{BDA6E1FF-078E-446E-A2C2-290D4C6A8043}" dt="2021-10-25T05:05:19.409" v="588" actId="14100"/>
        <pc:sldMkLst>
          <pc:docMk/>
          <pc:sldMk cId="2559324276" sldId="267"/>
        </pc:sldMkLst>
        <pc:spChg chg="add">
          <ac:chgData name="naveen varma" userId="a5853d23b9af0713" providerId="LiveId" clId="{BDA6E1FF-078E-446E-A2C2-290D4C6A8043}" dt="2021-10-25T05:01:26.478" v="571"/>
          <ac:spMkLst>
            <pc:docMk/>
            <pc:sldMk cId="2559324276" sldId="267"/>
            <ac:spMk id="2" creationId="{C2EE1D32-AB86-4269-9D18-ADDA204B87FB}"/>
          </ac:spMkLst>
        </pc:spChg>
        <pc:spChg chg="add mod">
          <ac:chgData name="naveen varma" userId="a5853d23b9af0713" providerId="LiveId" clId="{BDA6E1FF-078E-446E-A2C2-290D4C6A8043}" dt="2021-10-25T05:02:26.828" v="577" actId="1076"/>
          <ac:spMkLst>
            <pc:docMk/>
            <pc:sldMk cId="2559324276" sldId="267"/>
            <ac:spMk id="3" creationId="{89168D6F-02D3-4221-8AE8-34CF9AB3BAE5}"/>
          </ac:spMkLst>
        </pc:spChg>
        <pc:spChg chg="add mod">
          <ac:chgData name="naveen varma" userId="a5853d23b9af0713" providerId="LiveId" clId="{BDA6E1FF-078E-446E-A2C2-290D4C6A8043}" dt="2021-10-25T05:04:06.709" v="579" actId="1076"/>
          <ac:spMkLst>
            <pc:docMk/>
            <pc:sldMk cId="2559324276" sldId="267"/>
            <ac:spMk id="4" creationId="{D3FF6E89-2CA8-46E6-9980-59DC9BFB1E5D}"/>
          </ac:spMkLst>
        </pc:spChg>
        <pc:spChg chg="add mod">
          <ac:chgData name="naveen varma" userId="a5853d23b9af0713" providerId="LiveId" clId="{BDA6E1FF-078E-446E-A2C2-290D4C6A8043}" dt="2021-10-25T05:04:06.709" v="579" actId="1076"/>
          <ac:spMkLst>
            <pc:docMk/>
            <pc:sldMk cId="2559324276" sldId="267"/>
            <ac:spMk id="5" creationId="{B23D0362-EF25-4324-ADC5-1D1FE90EFC4F}"/>
          </ac:spMkLst>
        </pc:spChg>
        <pc:spChg chg="add mod">
          <ac:chgData name="naveen varma" userId="a5853d23b9af0713" providerId="LiveId" clId="{BDA6E1FF-078E-446E-A2C2-290D4C6A8043}" dt="2021-10-25T05:04:06.709" v="579" actId="1076"/>
          <ac:spMkLst>
            <pc:docMk/>
            <pc:sldMk cId="2559324276" sldId="267"/>
            <ac:spMk id="6" creationId="{34C5C419-C5C0-4D1E-B3B1-4EF60B93E43E}"/>
          </ac:spMkLst>
        </pc:spChg>
        <pc:spChg chg="add mod">
          <ac:chgData name="naveen varma" userId="a5853d23b9af0713" providerId="LiveId" clId="{BDA6E1FF-078E-446E-A2C2-290D4C6A8043}" dt="2021-10-25T05:05:19.409" v="588" actId="14100"/>
          <ac:spMkLst>
            <pc:docMk/>
            <pc:sldMk cId="2559324276" sldId="267"/>
            <ac:spMk id="12" creationId="{9AC4054B-A4BD-41C8-8A5A-09240212D7B2}"/>
          </ac:spMkLst>
        </pc:spChg>
        <pc:picChg chg="add">
          <ac:chgData name="naveen varma" userId="a5853d23b9af0713" providerId="LiveId" clId="{BDA6E1FF-078E-446E-A2C2-290D4C6A8043}" dt="2021-10-25T05:01:26.478" v="571"/>
          <ac:picMkLst>
            <pc:docMk/>
            <pc:sldMk cId="2559324276" sldId="267"/>
            <ac:picMk id="2049" creationId="{D6385486-BC75-497F-BA03-01FBD38D8F06}"/>
          </ac:picMkLst>
        </pc:picChg>
        <pc:picChg chg="add mod">
          <ac:chgData name="naveen varma" userId="a5853d23b9af0713" providerId="LiveId" clId="{BDA6E1FF-078E-446E-A2C2-290D4C6A8043}" dt="2021-10-25T05:04:50.928" v="584" actId="14100"/>
          <ac:picMkLst>
            <pc:docMk/>
            <pc:sldMk cId="2559324276" sldId="267"/>
            <ac:picMk id="2052" creationId="{CB1A9110-3FA7-4551-8B60-C1B19AD9A8DC}"/>
          </ac:picMkLst>
        </pc:picChg>
        <pc:picChg chg="add mod">
          <ac:chgData name="naveen varma" userId="a5853d23b9af0713" providerId="LiveId" clId="{BDA6E1FF-078E-446E-A2C2-290D4C6A8043}" dt="2021-10-25T05:04:55.126" v="585" actId="14100"/>
          <ac:picMkLst>
            <pc:docMk/>
            <pc:sldMk cId="2559324276" sldId="267"/>
            <ac:picMk id="2053" creationId="{E9748AEC-9709-438B-99A6-0BADC5C78B2E}"/>
          </ac:picMkLst>
        </pc:picChg>
        <pc:picChg chg="add mod">
          <ac:chgData name="naveen varma" userId="a5853d23b9af0713" providerId="LiveId" clId="{BDA6E1FF-078E-446E-A2C2-290D4C6A8043}" dt="2021-10-25T05:04:27.560" v="580" actId="1076"/>
          <ac:picMkLst>
            <pc:docMk/>
            <pc:sldMk cId="2559324276" sldId="267"/>
            <ac:picMk id="2054" creationId="{C8CB87FF-560E-473B-BFF6-A96C244278CE}"/>
          </ac:picMkLst>
        </pc:picChg>
      </pc:sldChg>
      <pc:sldChg chg="addSp modSp new mod">
        <pc:chgData name="naveen varma" userId="a5853d23b9af0713" providerId="LiveId" clId="{BDA6E1FF-078E-446E-A2C2-290D4C6A8043}" dt="2021-10-25T05:10:47.905" v="765" actId="14100"/>
        <pc:sldMkLst>
          <pc:docMk/>
          <pc:sldMk cId="1545280035" sldId="268"/>
        </pc:sldMkLst>
        <pc:spChg chg="add">
          <ac:chgData name="naveen varma" userId="a5853d23b9af0713" providerId="LiveId" clId="{BDA6E1FF-078E-446E-A2C2-290D4C6A8043}" dt="2021-10-25T05:09:21.802" v="751"/>
          <ac:spMkLst>
            <pc:docMk/>
            <pc:sldMk cId="1545280035" sldId="268"/>
            <ac:spMk id="2" creationId="{C08023BD-A862-479E-83A8-CA21F0FDD893}"/>
          </ac:spMkLst>
        </pc:spChg>
        <pc:spChg chg="add">
          <ac:chgData name="naveen varma" userId="a5853d23b9af0713" providerId="LiveId" clId="{BDA6E1FF-078E-446E-A2C2-290D4C6A8043}" dt="2021-10-25T05:09:21.802" v="751"/>
          <ac:spMkLst>
            <pc:docMk/>
            <pc:sldMk cId="1545280035" sldId="268"/>
            <ac:spMk id="3" creationId="{C426D1A9-3F14-42CC-A204-4AC6C6CC031F}"/>
          </ac:spMkLst>
        </pc:spChg>
        <pc:picChg chg="add mod">
          <ac:chgData name="naveen varma" userId="a5853d23b9af0713" providerId="LiveId" clId="{BDA6E1FF-078E-446E-A2C2-290D4C6A8043}" dt="2021-10-25T05:09:36.839" v="753" actId="1076"/>
          <ac:picMkLst>
            <pc:docMk/>
            <pc:sldMk cId="1545280035" sldId="268"/>
            <ac:picMk id="5" creationId="{A490AF9D-0450-4842-9EF4-10E19FB442CB}"/>
          </ac:picMkLst>
        </pc:picChg>
        <pc:picChg chg="add mod">
          <ac:chgData name="naveen varma" userId="a5853d23b9af0713" providerId="LiveId" clId="{BDA6E1FF-078E-446E-A2C2-290D4C6A8043}" dt="2021-10-25T05:10:01.439" v="755" actId="1076"/>
          <ac:picMkLst>
            <pc:docMk/>
            <pc:sldMk cId="1545280035" sldId="268"/>
            <ac:picMk id="6" creationId="{6AF1B06E-76FA-42E6-A69B-F6457FA25854}"/>
          </ac:picMkLst>
        </pc:picChg>
        <pc:picChg chg="add mod">
          <ac:chgData name="naveen varma" userId="a5853d23b9af0713" providerId="LiveId" clId="{BDA6E1FF-078E-446E-A2C2-290D4C6A8043}" dt="2021-10-25T05:10:31.672" v="761" actId="1076"/>
          <ac:picMkLst>
            <pc:docMk/>
            <pc:sldMk cId="1545280035" sldId="268"/>
            <ac:picMk id="7" creationId="{72687BF1-AAF8-4F38-B2E8-254542162104}"/>
          </ac:picMkLst>
        </pc:picChg>
        <pc:picChg chg="add mod">
          <ac:chgData name="naveen varma" userId="a5853d23b9af0713" providerId="LiveId" clId="{BDA6E1FF-078E-446E-A2C2-290D4C6A8043}" dt="2021-10-25T05:10:47.905" v="765" actId="14100"/>
          <ac:picMkLst>
            <pc:docMk/>
            <pc:sldMk cId="1545280035" sldId="268"/>
            <ac:picMk id="8" creationId="{47B7174C-0BEF-4396-8E43-BD8330EBA06B}"/>
          </ac:picMkLst>
        </pc:picChg>
        <pc:picChg chg="add">
          <ac:chgData name="naveen varma" userId="a5853d23b9af0713" providerId="LiveId" clId="{BDA6E1FF-078E-446E-A2C2-290D4C6A8043}" dt="2021-10-25T05:09:21.802" v="751"/>
          <ac:picMkLst>
            <pc:docMk/>
            <pc:sldMk cId="1545280035" sldId="268"/>
            <ac:picMk id="3073" creationId="{315325F5-1166-4F07-9B9A-EB922EFC8AAF}"/>
          </ac:picMkLst>
        </pc:picChg>
      </pc:sldChg>
      <pc:sldChg chg="addSp modSp new mod">
        <pc:chgData name="naveen varma" userId="a5853d23b9af0713" providerId="LiveId" clId="{BDA6E1FF-078E-446E-A2C2-290D4C6A8043}" dt="2021-10-25T05:12:37.505" v="779" actId="14100"/>
        <pc:sldMkLst>
          <pc:docMk/>
          <pc:sldMk cId="504743923" sldId="269"/>
        </pc:sldMkLst>
        <pc:picChg chg="add mod">
          <ac:chgData name="naveen varma" userId="a5853d23b9af0713" providerId="LiveId" clId="{BDA6E1FF-078E-446E-A2C2-290D4C6A8043}" dt="2021-10-25T05:11:28.989" v="768" actId="1076"/>
          <ac:picMkLst>
            <pc:docMk/>
            <pc:sldMk cId="504743923" sldId="269"/>
            <ac:picMk id="2" creationId="{EFA37E4A-549C-4EEC-A4C9-898E3A85F3BF}"/>
          </ac:picMkLst>
        </pc:picChg>
        <pc:picChg chg="add mod">
          <ac:chgData name="naveen varma" userId="a5853d23b9af0713" providerId="LiveId" clId="{BDA6E1FF-078E-446E-A2C2-290D4C6A8043}" dt="2021-10-25T05:12:07.638" v="774" actId="1076"/>
          <ac:picMkLst>
            <pc:docMk/>
            <pc:sldMk cId="504743923" sldId="269"/>
            <ac:picMk id="3" creationId="{35B4F282-4EE6-46FC-9087-0B871A9ADE61}"/>
          </ac:picMkLst>
        </pc:picChg>
        <pc:picChg chg="add mod">
          <ac:chgData name="naveen varma" userId="a5853d23b9af0713" providerId="LiveId" clId="{BDA6E1FF-078E-446E-A2C2-290D4C6A8043}" dt="2021-10-25T05:12:37.505" v="779" actId="14100"/>
          <ac:picMkLst>
            <pc:docMk/>
            <pc:sldMk cId="504743923" sldId="269"/>
            <ac:picMk id="4" creationId="{E4E5A2AE-08D6-490D-836C-E2CCED8FF8E4}"/>
          </ac:picMkLst>
        </pc:picChg>
      </pc:sldChg>
      <pc:sldChg chg="addSp modSp new mod">
        <pc:chgData name="naveen varma" userId="a5853d23b9af0713" providerId="LiveId" clId="{BDA6E1FF-078E-446E-A2C2-290D4C6A8043}" dt="2021-10-25T05:17:15.801" v="992" actId="14100"/>
        <pc:sldMkLst>
          <pc:docMk/>
          <pc:sldMk cId="3823574029" sldId="270"/>
        </pc:sldMkLst>
        <pc:spChg chg="add mod">
          <ac:chgData name="naveen varma" userId="a5853d23b9af0713" providerId="LiveId" clId="{BDA6E1FF-078E-446E-A2C2-290D4C6A8043}" dt="2021-10-25T05:15:45.760" v="983" actId="20577"/>
          <ac:spMkLst>
            <pc:docMk/>
            <pc:sldMk cId="3823574029" sldId="270"/>
            <ac:spMk id="2" creationId="{78EC4BC7-9FE8-4553-B62E-79700F656157}"/>
          </ac:spMkLst>
        </pc:spChg>
        <pc:spChg chg="add mod">
          <ac:chgData name="naveen varma" userId="a5853d23b9af0713" providerId="LiveId" clId="{BDA6E1FF-078E-446E-A2C2-290D4C6A8043}" dt="2021-10-25T05:17:15.801" v="992" actId="14100"/>
          <ac:spMkLst>
            <pc:docMk/>
            <pc:sldMk cId="3823574029" sldId="270"/>
            <ac:spMk id="5" creationId="{24891315-5740-4019-884A-0412987E6A44}"/>
          </ac:spMkLst>
        </pc:spChg>
        <pc:picChg chg="add mod">
          <ac:chgData name="naveen varma" userId="a5853d23b9af0713" providerId="LiveId" clId="{BDA6E1FF-078E-446E-A2C2-290D4C6A8043}" dt="2021-10-25T05:16:00.938" v="985" actId="1076"/>
          <ac:picMkLst>
            <pc:docMk/>
            <pc:sldMk cId="3823574029" sldId="270"/>
            <ac:picMk id="3" creationId="{65E7756D-79BC-405E-8715-FABC584613EA}"/>
          </ac:picMkLst>
        </pc:picChg>
      </pc:sldChg>
      <pc:sldChg chg="addSp delSp modSp new mod">
        <pc:chgData name="naveen varma" userId="a5853d23b9af0713" providerId="LiveId" clId="{BDA6E1FF-078E-446E-A2C2-290D4C6A8043}" dt="2021-10-25T05:21:28.464" v="1138" actId="1076"/>
        <pc:sldMkLst>
          <pc:docMk/>
          <pc:sldMk cId="154037776" sldId="271"/>
        </pc:sldMkLst>
        <pc:spChg chg="add mod">
          <ac:chgData name="naveen varma" userId="a5853d23b9af0713" providerId="LiveId" clId="{BDA6E1FF-078E-446E-A2C2-290D4C6A8043}" dt="2021-10-25T05:20:06.418" v="1128" actId="20577"/>
          <ac:spMkLst>
            <pc:docMk/>
            <pc:sldMk cId="154037776" sldId="271"/>
            <ac:spMk id="2" creationId="{85941E05-CED5-4832-9E73-DE721358482F}"/>
          </ac:spMkLst>
        </pc:spChg>
        <pc:spChg chg="add del mod">
          <ac:chgData name="naveen varma" userId="a5853d23b9af0713" providerId="LiveId" clId="{BDA6E1FF-078E-446E-A2C2-290D4C6A8043}" dt="2021-10-25T05:20:56.399" v="1134"/>
          <ac:spMkLst>
            <pc:docMk/>
            <pc:sldMk cId="154037776" sldId="271"/>
            <ac:spMk id="4" creationId="{9BC9AD72-39D7-4D36-86CB-E8A591EB7D77}"/>
          </ac:spMkLst>
        </pc:spChg>
        <pc:spChg chg="add del mod">
          <ac:chgData name="naveen varma" userId="a5853d23b9af0713" providerId="LiveId" clId="{BDA6E1FF-078E-446E-A2C2-290D4C6A8043}" dt="2021-10-25T05:20:56.399" v="1134"/>
          <ac:spMkLst>
            <pc:docMk/>
            <pc:sldMk cId="154037776" sldId="271"/>
            <ac:spMk id="5" creationId="{55EC7001-5353-4E2F-899B-18959BF77C9F}"/>
          </ac:spMkLst>
        </pc:spChg>
        <pc:spChg chg="add del mod">
          <ac:chgData name="naveen varma" userId="a5853d23b9af0713" providerId="LiveId" clId="{BDA6E1FF-078E-446E-A2C2-290D4C6A8043}" dt="2021-10-25T05:20:56.399" v="1134"/>
          <ac:spMkLst>
            <pc:docMk/>
            <pc:sldMk cId="154037776" sldId="271"/>
            <ac:spMk id="6" creationId="{B796641C-E776-4F4D-A650-03BBDE9B4ADB}"/>
          </ac:spMkLst>
        </pc:spChg>
        <pc:spChg chg="add mod">
          <ac:chgData name="naveen varma" userId="a5853d23b9af0713" providerId="LiveId" clId="{BDA6E1FF-078E-446E-A2C2-290D4C6A8043}" dt="2021-10-25T05:21:28.464" v="1138" actId="1076"/>
          <ac:spMkLst>
            <pc:docMk/>
            <pc:sldMk cId="154037776" sldId="271"/>
            <ac:spMk id="7" creationId="{A9D4B297-53ED-4B37-B61E-071DBE0C046A}"/>
          </ac:spMkLst>
        </pc:spChg>
        <pc:spChg chg="add mod">
          <ac:chgData name="naveen varma" userId="a5853d23b9af0713" providerId="LiveId" clId="{BDA6E1FF-078E-446E-A2C2-290D4C6A8043}" dt="2021-10-25T05:21:28.464" v="1138" actId="1076"/>
          <ac:spMkLst>
            <pc:docMk/>
            <pc:sldMk cId="154037776" sldId="271"/>
            <ac:spMk id="8" creationId="{9B2F020B-EF65-427A-811E-9AA9F3B113B7}"/>
          </ac:spMkLst>
        </pc:spChg>
        <pc:picChg chg="add mod">
          <ac:chgData name="naveen varma" userId="a5853d23b9af0713" providerId="LiveId" clId="{BDA6E1FF-078E-446E-A2C2-290D4C6A8043}" dt="2021-10-25T05:19:42.951" v="1086" actId="1076"/>
          <ac:picMkLst>
            <pc:docMk/>
            <pc:sldMk cId="154037776" sldId="271"/>
            <ac:picMk id="3" creationId="{B28B249C-2015-406C-98E1-DBFC6F6B2FEA}"/>
          </ac:picMkLst>
        </pc:picChg>
        <pc:picChg chg="add mod">
          <ac:chgData name="naveen varma" userId="a5853d23b9af0713" providerId="LiveId" clId="{BDA6E1FF-078E-446E-A2C2-290D4C6A8043}" dt="2021-10-25T05:21:10.034" v="1136" actId="1076"/>
          <ac:picMkLst>
            <pc:docMk/>
            <pc:sldMk cId="154037776" sldId="271"/>
            <ac:picMk id="9" creationId="{B495A234-D7F6-4D5D-B7AF-6E6F6F3F9F28}"/>
          </ac:picMkLst>
        </pc:picChg>
        <pc:picChg chg="add del mod">
          <ac:chgData name="naveen varma" userId="a5853d23b9af0713" providerId="LiveId" clId="{BDA6E1FF-078E-446E-A2C2-290D4C6A8043}" dt="2021-10-25T05:20:56.399" v="1134"/>
          <ac:picMkLst>
            <pc:docMk/>
            <pc:sldMk cId="154037776" sldId="271"/>
            <ac:picMk id="4097" creationId="{D5293EAA-A6EC-4E8A-AC72-DFD3EDF135D3}"/>
          </ac:picMkLst>
        </pc:picChg>
        <pc:picChg chg="add del mod">
          <ac:chgData name="naveen varma" userId="a5853d23b9af0713" providerId="LiveId" clId="{BDA6E1FF-078E-446E-A2C2-290D4C6A8043}" dt="2021-10-25T05:20:56.399" v="1134"/>
          <ac:picMkLst>
            <pc:docMk/>
            <pc:sldMk cId="154037776" sldId="271"/>
            <ac:picMk id="4098" creationId="{E2BFD219-96DB-4D82-886E-64E69FE0E289}"/>
          </ac:picMkLst>
        </pc:picChg>
        <pc:picChg chg="add mod">
          <ac:chgData name="naveen varma" userId="a5853d23b9af0713" providerId="LiveId" clId="{BDA6E1FF-078E-446E-A2C2-290D4C6A8043}" dt="2021-10-25T05:21:28.464" v="1138" actId="1076"/>
          <ac:picMkLst>
            <pc:docMk/>
            <pc:sldMk cId="154037776" sldId="271"/>
            <ac:picMk id="4102" creationId="{FDC2D74D-9687-442B-8A69-CAB435046130}"/>
          </ac:picMkLst>
        </pc:picChg>
      </pc:sldChg>
      <pc:sldChg chg="addSp modSp new mod">
        <pc:chgData name="naveen varma" userId="a5853d23b9af0713" providerId="LiveId" clId="{BDA6E1FF-078E-446E-A2C2-290D4C6A8043}" dt="2021-10-25T05:29:12.045" v="1148" actId="2711"/>
        <pc:sldMkLst>
          <pc:docMk/>
          <pc:sldMk cId="3047546832" sldId="272"/>
        </pc:sldMkLst>
        <pc:spChg chg="add mod">
          <ac:chgData name="naveen varma" userId="a5853d23b9af0713" providerId="LiveId" clId="{BDA6E1FF-078E-446E-A2C2-290D4C6A8043}" dt="2021-10-25T05:29:12.045" v="1148" actId="2711"/>
          <ac:spMkLst>
            <pc:docMk/>
            <pc:sldMk cId="3047546832" sldId="272"/>
            <ac:spMk id="2" creationId="{A4822402-E48C-4D26-A3DA-DB07A7C285FC}"/>
          </ac:spMkLst>
        </pc:spChg>
        <pc:picChg chg="add mod">
          <ac:chgData name="naveen varma" userId="a5853d23b9af0713" providerId="LiveId" clId="{BDA6E1FF-078E-446E-A2C2-290D4C6A8043}" dt="2021-10-25T05:28:43.811" v="1146" actId="14100"/>
          <ac:picMkLst>
            <pc:docMk/>
            <pc:sldMk cId="3047546832" sldId="272"/>
            <ac:picMk id="5121" creationId="{9C3A62A9-7037-4F69-A446-4C9D429AB2AC}"/>
          </ac:picMkLst>
        </pc:picChg>
      </pc:sldChg>
      <pc:sldChg chg="addSp modSp new mod">
        <pc:chgData name="naveen varma" userId="a5853d23b9af0713" providerId="LiveId" clId="{BDA6E1FF-078E-446E-A2C2-290D4C6A8043}" dt="2021-10-25T05:34:33.291" v="1161" actId="1076"/>
        <pc:sldMkLst>
          <pc:docMk/>
          <pc:sldMk cId="2756128605" sldId="273"/>
        </pc:sldMkLst>
        <pc:spChg chg="add">
          <ac:chgData name="naveen varma" userId="a5853d23b9af0713" providerId="LiveId" clId="{BDA6E1FF-078E-446E-A2C2-290D4C6A8043}" dt="2021-10-25T05:32:50.955" v="1153"/>
          <ac:spMkLst>
            <pc:docMk/>
            <pc:sldMk cId="2756128605" sldId="273"/>
            <ac:spMk id="2" creationId="{BCEC1BCD-1721-4796-886E-EFDDE3CAFC22}"/>
          </ac:spMkLst>
        </pc:spChg>
        <pc:spChg chg="add">
          <ac:chgData name="naveen varma" userId="a5853d23b9af0713" providerId="LiveId" clId="{BDA6E1FF-078E-446E-A2C2-290D4C6A8043}" dt="2021-10-25T05:32:50.955" v="1153"/>
          <ac:spMkLst>
            <pc:docMk/>
            <pc:sldMk cId="2756128605" sldId="273"/>
            <ac:spMk id="3" creationId="{2B0E4777-D611-4819-A13F-46AE7766C967}"/>
          </ac:spMkLst>
        </pc:spChg>
        <pc:picChg chg="add mod">
          <ac:chgData name="naveen varma" userId="a5853d23b9af0713" providerId="LiveId" clId="{BDA6E1FF-078E-446E-A2C2-290D4C6A8043}" dt="2021-10-25T05:33:06.925" v="1155" actId="1076"/>
          <ac:picMkLst>
            <pc:docMk/>
            <pc:sldMk cId="2756128605" sldId="273"/>
            <ac:picMk id="5" creationId="{41FD5F3B-1E1F-4353-A075-5C2CF63A2F94}"/>
          </ac:picMkLst>
        </pc:picChg>
        <pc:picChg chg="add mod">
          <ac:chgData name="naveen varma" userId="a5853d23b9af0713" providerId="LiveId" clId="{BDA6E1FF-078E-446E-A2C2-290D4C6A8043}" dt="2021-10-25T05:33:51.977" v="1157" actId="1076"/>
          <ac:picMkLst>
            <pc:docMk/>
            <pc:sldMk cId="2756128605" sldId="273"/>
            <ac:picMk id="6" creationId="{10E72B0D-710A-4CD6-A124-10583AD408D4}"/>
          </ac:picMkLst>
        </pc:picChg>
        <pc:picChg chg="add mod">
          <ac:chgData name="naveen varma" userId="a5853d23b9af0713" providerId="LiveId" clId="{BDA6E1FF-078E-446E-A2C2-290D4C6A8043}" dt="2021-10-25T05:34:33.291" v="1161" actId="1076"/>
          <ac:picMkLst>
            <pc:docMk/>
            <pc:sldMk cId="2756128605" sldId="273"/>
            <ac:picMk id="7" creationId="{D8C2D391-9DD7-4842-9970-7FC8CCF4DA54}"/>
          </ac:picMkLst>
        </pc:picChg>
        <pc:picChg chg="add">
          <ac:chgData name="naveen varma" userId="a5853d23b9af0713" providerId="LiveId" clId="{BDA6E1FF-078E-446E-A2C2-290D4C6A8043}" dt="2021-10-25T05:32:50.955" v="1153"/>
          <ac:picMkLst>
            <pc:docMk/>
            <pc:sldMk cId="2756128605" sldId="273"/>
            <ac:picMk id="6145" creationId="{C2633E17-3A66-4B6C-90E1-D9BDCDCBC8D2}"/>
          </ac:picMkLst>
        </pc:picChg>
      </pc:sldChg>
      <pc:sldChg chg="addSp modSp new mod">
        <pc:chgData name="naveen varma" userId="a5853d23b9af0713" providerId="LiveId" clId="{BDA6E1FF-078E-446E-A2C2-290D4C6A8043}" dt="2021-10-25T05:40:13.372" v="1183" actId="1076"/>
        <pc:sldMkLst>
          <pc:docMk/>
          <pc:sldMk cId="181218176" sldId="274"/>
        </pc:sldMkLst>
        <pc:picChg chg="add mod">
          <ac:chgData name="naveen varma" userId="a5853d23b9af0713" providerId="LiveId" clId="{BDA6E1FF-078E-446E-A2C2-290D4C6A8043}" dt="2021-10-25T05:37:01.942" v="1164" actId="1076"/>
          <ac:picMkLst>
            <pc:docMk/>
            <pc:sldMk cId="181218176" sldId="274"/>
            <ac:picMk id="2" creationId="{18819459-47C1-4173-A5A6-EFB6A779EB48}"/>
          </ac:picMkLst>
        </pc:picChg>
        <pc:picChg chg="add mod">
          <ac:chgData name="naveen varma" userId="a5853d23b9af0713" providerId="LiveId" clId="{BDA6E1FF-078E-446E-A2C2-290D4C6A8043}" dt="2021-10-25T05:37:16.141" v="1166" actId="1076"/>
          <ac:picMkLst>
            <pc:docMk/>
            <pc:sldMk cId="181218176" sldId="274"/>
            <ac:picMk id="3" creationId="{1C6DA474-B1E9-49C4-AC7F-0648C3882EC8}"/>
          </ac:picMkLst>
        </pc:picChg>
        <pc:picChg chg="add mod">
          <ac:chgData name="naveen varma" userId="a5853d23b9af0713" providerId="LiveId" clId="{BDA6E1FF-078E-446E-A2C2-290D4C6A8043}" dt="2021-10-25T05:37:49.792" v="1169" actId="14100"/>
          <ac:picMkLst>
            <pc:docMk/>
            <pc:sldMk cId="181218176" sldId="274"/>
            <ac:picMk id="4" creationId="{CDBE4314-3C07-48A3-9937-3DF9D73C587C}"/>
          </ac:picMkLst>
        </pc:picChg>
        <pc:picChg chg="add mod">
          <ac:chgData name="naveen varma" userId="a5853d23b9af0713" providerId="LiveId" clId="{BDA6E1FF-078E-446E-A2C2-290D4C6A8043}" dt="2021-10-25T05:38:20.739" v="1171" actId="1076"/>
          <ac:picMkLst>
            <pc:docMk/>
            <pc:sldMk cId="181218176" sldId="274"/>
            <ac:picMk id="5" creationId="{CE937007-FCBE-45B2-98C8-A207E0FC4AF1}"/>
          </ac:picMkLst>
        </pc:picChg>
        <pc:picChg chg="add mod">
          <ac:chgData name="naveen varma" userId="a5853d23b9af0713" providerId="LiveId" clId="{BDA6E1FF-078E-446E-A2C2-290D4C6A8043}" dt="2021-10-25T05:38:52.487" v="1174" actId="14100"/>
          <ac:picMkLst>
            <pc:docMk/>
            <pc:sldMk cId="181218176" sldId="274"/>
            <ac:picMk id="6" creationId="{B3A21F17-5168-4244-9BA3-B94C9162FDA7}"/>
          </ac:picMkLst>
        </pc:picChg>
        <pc:picChg chg="add mod">
          <ac:chgData name="naveen varma" userId="a5853d23b9af0713" providerId="LiveId" clId="{BDA6E1FF-078E-446E-A2C2-290D4C6A8043}" dt="2021-10-25T05:39:10.289" v="1176" actId="1076"/>
          <ac:picMkLst>
            <pc:docMk/>
            <pc:sldMk cId="181218176" sldId="274"/>
            <ac:picMk id="7" creationId="{BB768BAC-DD86-4C0A-94A3-051EFE7736D0}"/>
          </ac:picMkLst>
        </pc:picChg>
        <pc:picChg chg="add mod">
          <ac:chgData name="naveen varma" userId="a5853d23b9af0713" providerId="LiveId" clId="{BDA6E1FF-078E-446E-A2C2-290D4C6A8043}" dt="2021-10-25T05:39:48.085" v="1181" actId="14100"/>
          <ac:picMkLst>
            <pc:docMk/>
            <pc:sldMk cId="181218176" sldId="274"/>
            <ac:picMk id="8" creationId="{B82B0973-5E64-4FA4-9E98-C37E9329C273}"/>
          </ac:picMkLst>
        </pc:picChg>
        <pc:picChg chg="add mod">
          <ac:chgData name="naveen varma" userId="a5853d23b9af0713" providerId="LiveId" clId="{BDA6E1FF-078E-446E-A2C2-290D4C6A8043}" dt="2021-10-25T05:40:13.372" v="1183" actId="1076"/>
          <ac:picMkLst>
            <pc:docMk/>
            <pc:sldMk cId="181218176" sldId="274"/>
            <ac:picMk id="9" creationId="{A9955C02-1FD3-4D0E-AB14-6F9EBE5943AA}"/>
          </ac:picMkLst>
        </pc:picChg>
      </pc:sldChg>
      <pc:sldChg chg="addSp modSp new mod">
        <pc:chgData name="naveen varma" userId="a5853d23b9af0713" providerId="LiveId" clId="{BDA6E1FF-078E-446E-A2C2-290D4C6A8043}" dt="2021-10-25T05:46:46.169" v="1391" actId="14100"/>
        <pc:sldMkLst>
          <pc:docMk/>
          <pc:sldMk cId="4093641964" sldId="275"/>
        </pc:sldMkLst>
        <pc:spChg chg="add mod">
          <ac:chgData name="naveen varma" userId="a5853d23b9af0713" providerId="LiveId" clId="{BDA6E1FF-078E-446E-A2C2-290D4C6A8043}" dt="2021-10-25T05:44:40.452" v="1382" actId="14100"/>
          <ac:spMkLst>
            <pc:docMk/>
            <pc:sldMk cId="4093641964" sldId="275"/>
            <ac:spMk id="3" creationId="{7A5F3626-8CCB-4FA7-888D-9AF1251E0975}"/>
          </ac:spMkLst>
        </pc:spChg>
        <pc:spChg chg="add mod">
          <ac:chgData name="naveen varma" userId="a5853d23b9af0713" providerId="LiveId" clId="{BDA6E1FF-078E-446E-A2C2-290D4C6A8043}" dt="2021-10-25T05:46:46.169" v="1391" actId="14100"/>
          <ac:spMkLst>
            <pc:docMk/>
            <pc:sldMk cId="4093641964" sldId="275"/>
            <ac:spMk id="7" creationId="{4417B830-1BAC-47D5-89BF-E00FD394B933}"/>
          </ac:spMkLst>
        </pc:spChg>
        <pc:picChg chg="add mod">
          <ac:chgData name="naveen varma" userId="a5853d23b9af0713" providerId="LiveId" clId="{BDA6E1FF-078E-446E-A2C2-290D4C6A8043}" dt="2021-10-25T05:45:28.082" v="1384" actId="1076"/>
          <ac:picMkLst>
            <pc:docMk/>
            <pc:sldMk cId="4093641964" sldId="275"/>
            <ac:picMk id="4" creationId="{7C14D33F-8043-45A2-A549-E63602F333C9}"/>
          </ac:picMkLst>
        </pc:picChg>
        <pc:picChg chg="add mod">
          <ac:chgData name="naveen varma" userId="a5853d23b9af0713" providerId="LiveId" clId="{BDA6E1FF-078E-446E-A2C2-290D4C6A8043}" dt="2021-10-25T05:45:39.872" v="1386" actId="1076"/>
          <ac:picMkLst>
            <pc:docMk/>
            <pc:sldMk cId="4093641964" sldId="275"/>
            <ac:picMk id="5" creationId="{5AFD8D4B-9256-45B5-B0F4-FD149CB82516}"/>
          </ac:picMkLst>
        </pc:picChg>
      </pc:sldChg>
      <pc:sldChg chg="addSp modSp new mod">
        <pc:chgData name="naveen varma" userId="a5853d23b9af0713" providerId="LiveId" clId="{BDA6E1FF-078E-446E-A2C2-290D4C6A8043}" dt="2021-10-25T05:51:28.117" v="1469" actId="12"/>
        <pc:sldMkLst>
          <pc:docMk/>
          <pc:sldMk cId="590553024" sldId="276"/>
        </pc:sldMkLst>
        <pc:spChg chg="add mod">
          <ac:chgData name="naveen varma" userId="a5853d23b9af0713" providerId="LiveId" clId="{BDA6E1FF-078E-446E-A2C2-290D4C6A8043}" dt="2021-10-25T05:51:28.117" v="1469" actId="12"/>
          <ac:spMkLst>
            <pc:docMk/>
            <pc:sldMk cId="590553024" sldId="276"/>
            <ac:spMk id="3" creationId="{4C0AB9DC-E0A8-4493-9F80-731F7052F7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t>10/25/2021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t>‹#›</a:t>
            </a:fld>
            <a:endParaRPr lang="en-US"/>
          </a:p>
        </p:txBody>
      </p:sp>
    </p:spTree>
    <p:extLst>
      <p:ext uri="{BB962C8B-B14F-4D97-AF65-F5344CB8AC3E}">
        <p14:creationId xmlns:p14="http://schemas.microsoft.com/office/powerpoint/2010/main"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t>16</a:t>
            </a:fld>
            <a:endParaRPr lang="en-US"/>
          </a:p>
        </p:txBody>
      </p:sp>
    </p:spTree>
    <p:extLst>
      <p:ext uri="{BB962C8B-B14F-4D97-AF65-F5344CB8AC3E}">
        <p14:creationId xmlns:p14="http://schemas.microsoft.com/office/powerpoint/2010/main"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6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30959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4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4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06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1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14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9187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0491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0817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829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01A1D3-A455-494D-9F16-0D98F4878B90}"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15350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01A1D3-A455-494D-9F16-0D98F4878B90}"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31034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1A1D3-A455-494D-9F16-0D98F4878B90}"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20892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A1D3-A455-494D-9F16-0D98F4878B90}"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608688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36396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2491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83122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2512066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37197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7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21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993829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50233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451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926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4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7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56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8744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6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10/25/2021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783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809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chine Learning- Predicting House prices with Regression | by Pritha Saha  | Towards Data Science">
            <a:extLst>
              <a:ext uri="{FF2B5EF4-FFF2-40B4-BE49-F238E27FC236}">
                <a16:creationId xmlns:a16="http://schemas.microsoft.com/office/drawing/2014/main" id="{9E574884-52A7-4A24-A4A1-7FCC74440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080625" cy="5670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F6B9A0-4F4C-48DF-8A15-4B857A31C871}"/>
              </a:ext>
            </a:extLst>
          </p:cNvPr>
          <p:cNvSpPr txBox="1"/>
          <p:nvPr/>
        </p:nvSpPr>
        <p:spPr>
          <a:xfrm>
            <a:off x="0" y="0"/>
            <a:ext cx="8012130" cy="1015663"/>
          </a:xfrm>
          <a:prstGeom prst="rect">
            <a:avLst/>
          </a:prstGeom>
          <a:noFill/>
        </p:spPr>
        <p:txBody>
          <a:bodyPr wrap="none" rtlCol="0">
            <a:spAutoFit/>
          </a:bodyPr>
          <a:lstStyle/>
          <a:p>
            <a:r>
              <a:rPr lang="en-US" sz="6000" dirty="0">
                <a:solidFill>
                  <a:srgbClr val="FF0000"/>
                </a:solidFill>
              </a:rPr>
              <a:t>House Price </a:t>
            </a:r>
            <a:r>
              <a:rPr lang="en-US" sz="6000" dirty="0" err="1">
                <a:solidFill>
                  <a:srgbClr val="FF0000"/>
                </a:solidFill>
              </a:rPr>
              <a:t>Predcition</a:t>
            </a:r>
            <a:endParaRPr lang="en-US" sz="6000" dirty="0">
              <a:solidFill>
                <a:srgbClr val="FF0000"/>
              </a:solidFill>
            </a:endParaRPr>
          </a:p>
        </p:txBody>
      </p:sp>
      <p:sp>
        <p:nvSpPr>
          <p:cNvPr id="3" name="TextBox 2">
            <a:extLst>
              <a:ext uri="{FF2B5EF4-FFF2-40B4-BE49-F238E27FC236}">
                <a16:creationId xmlns:a16="http://schemas.microsoft.com/office/drawing/2014/main" id="{9B16C7FF-5D48-4E79-9608-61A59E424EF0}"/>
              </a:ext>
            </a:extLst>
          </p:cNvPr>
          <p:cNvSpPr txBox="1"/>
          <p:nvPr/>
        </p:nvSpPr>
        <p:spPr>
          <a:xfrm>
            <a:off x="7683849" y="4853353"/>
            <a:ext cx="3077936" cy="707886"/>
          </a:xfrm>
          <a:prstGeom prst="rect">
            <a:avLst/>
          </a:prstGeom>
          <a:noFill/>
        </p:spPr>
        <p:txBody>
          <a:bodyPr wrap="square" rtlCol="0">
            <a:spAutoFit/>
          </a:bodyPr>
          <a:lstStyle/>
          <a:p>
            <a:r>
              <a:rPr lang="en-US" dirty="0"/>
              <a:t>         </a:t>
            </a:r>
            <a:r>
              <a:rPr lang="en-US" sz="2000" b="1" dirty="0">
                <a:solidFill>
                  <a:srgbClr val="FF0000"/>
                </a:solidFill>
              </a:rPr>
              <a:t>BY</a:t>
            </a:r>
          </a:p>
          <a:p>
            <a:r>
              <a:rPr lang="en-US" sz="2000" b="1" dirty="0">
                <a:solidFill>
                  <a:srgbClr val="FF0000"/>
                </a:solidFill>
              </a:rPr>
              <a:t>K. Naveen Varma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37E4A-549C-4EEC-A4C9-898E3A85F3BF}"/>
              </a:ext>
            </a:extLst>
          </p:cNvPr>
          <p:cNvPicPr>
            <a:picLocks noChangeAspect="1"/>
          </p:cNvPicPr>
          <p:nvPr/>
        </p:nvPicPr>
        <p:blipFill>
          <a:blip r:embed="rId2"/>
          <a:stretch>
            <a:fillRect/>
          </a:stretch>
        </p:blipFill>
        <p:spPr>
          <a:xfrm>
            <a:off x="104531" y="111125"/>
            <a:ext cx="5534025" cy="2724150"/>
          </a:xfrm>
          <a:prstGeom prst="rect">
            <a:avLst/>
          </a:prstGeom>
        </p:spPr>
      </p:pic>
      <p:pic>
        <p:nvPicPr>
          <p:cNvPr id="3" name="Picture 2">
            <a:extLst>
              <a:ext uri="{FF2B5EF4-FFF2-40B4-BE49-F238E27FC236}">
                <a16:creationId xmlns:a16="http://schemas.microsoft.com/office/drawing/2014/main" id="{35B4F282-4EE6-46FC-9087-0B871A9ADE61}"/>
              </a:ext>
            </a:extLst>
          </p:cNvPr>
          <p:cNvPicPr>
            <a:picLocks noChangeAspect="1"/>
          </p:cNvPicPr>
          <p:nvPr/>
        </p:nvPicPr>
        <p:blipFill>
          <a:blip r:embed="rId3"/>
          <a:stretch>
            <a:fillRect/>
          </a:stretch>
        </p:blipFill>
        <p:spPr>
          <a:xfrm>
            <a:off x="427037" y="2835275"/>
            <a:ext cx="5211519" cy="2819693"/>
          </a:xfrm>
          <a:prstGeom prst="rect">
            <a:avLst/>
          </a:prstGeom>
        </p:spPr>
      </p:pic>
      <p:pic>
        <p:nvPicPr>
          <p:cNvPr id="4" name="Picture 3">
            <a:extLst>
              <a:ext uri="{FF2B5EF4-FFF2-40B4-BE49-F238E27FC236}">
                <a16:creationId xmlns:a16="http://schemas.microsoft.com/office/drawing/2014/main" id="{E4E5A2AE-08D6-490D-836C-E2CCED8FF8E4}"/>
              </a:ext>
            </a:extLst>
          </p:cNvPr>
          <p:cNvPicPr>
            <a:picLocks noChangeAspect="1"/>
          </p:cNvPicPr>
          <p:nvPr/>
        </p:nvPicPr>
        <p:blipFill>
          <a:blip r:embed="rId4"/>
          <a:stretch>
            <a:fillRect/>
          </a:stretch>
        </p:blipFill>
        <p:spPr>
          <a:xfrm>
            <a:off x="5638555" y="111125"/>
            <a:ext cx="4442069" cy="5448300"/>
          </a:xfrm>
          <a:prstGeom prst="rect">
            <a:avLst/>
          </a:prstGeom>
        </p:spPr>
      </p:pic>
    </p:spTree>
    <p:extLst>
      <p:ext uri="{BB962C8B-B14F-4D97-AF65-F5344CB8AC3E}">
        <p14:creationId xmlns:p14="http://schemas.microsoft.com/office/powerpoint/2010/main" val="50474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EC4BC7-9FE8-4553-B62E-79700F656157}"/>
              </a:ext>
            </a:extLst>
          </p:cNvPr>
          <p:cNvSpPr txBox="1"/>
          <p:nvPr/>
        </p:nvSpPr>
        <p:spPr>
          <a:xfrm>
            <a:off x="128954" y="386861"/>
            <a:ext cx="9015046" cy="923330"/>
          </a:xfrm>
          <a:prstGeom prst="rect">
            <a:avLst/>
          </a:prstGeom>
          <a:noFill/>
        </p:spPr>
        <p:txBody>
          <a:bodyPr wrap="square" rtlCol="0">
            <a:spAutoFit/>
          </a:bodyPr>
          <a:lstStyle/>
          <a:p>
            <a:r>
              <a:rPr lang="en-US" dirty="0"/>
              <a:t>After the visualization we need to convert all the categorical variables into</a:t>
            </a:r>
          </a:p>
          <a:p>
            <a:r>
              <a:rPr lang="en-US" dirty="0"/>
              <a:t> numerical variables for further Analysis ,so for converting need to use the </a:t>
            </a:r>
          </a:p>
          <a:p>
            <a:r>
              <a:rPr lang="en-US" dirty="0"/>
              <a:t>Label Encoder</a:t>
            </a:r>
          </a:p>
        </p:txBody>
      </p:sp>
      <p:pic>
        <p:nvPicPr>
          <p:cNvPr id="3" name="Picture 2">
            <a:extLst>
              <a:ext uri="{FF2B5EF4-FFF2-40B4-BE49-F238E27FC236}">
                <a16:creationId xmlns:a16="http://schemas.microsoft.com/office/drawing/2014/main" id="{65E7756D-79BC-405E-8715-FABC584613EA}"/>
              </a:ext>
            </a:extLst>
          </p:cNvPr>
          <p:cNvPicPr>
            <a:picLocks noChangeAspect="1"/>
          </p:cNvPicPr>
          <p:nvPr/>
        </p:nvPicPr>
        <p:blipFill>
          <a:blip r:embed="rId2"/>
          <a:stretch>
            <a:fillRect/>
          </a:stretch>
        </p:blipFill>
        <p:spPr>
          <a:xfrm>
            <a:off x="224326" y="1310191"/>
            <a:ext cx="6419850" cy="1543050"/>
          </a:xfrm>
          <a:prstGeom prst="rect">
            <a:avLst/>
          </a:prstGeom>
        </p:spPr>
      </p:pic>
      <p:sp>
        <p:nvSpPr>
          <p:cNvPr id="5" name="TextBox 4">
            <a:extLst>
              <a:ext uri="{FF2B5EF4-FFF2-40B4-BE49-F238E27FC236}">
                <a16:creationId xmlns:a16="http://schemas.microsoft.com/office/drawing/2014/main" id="{24891315-5740-4019-884A-0412987E6A44}"/>
              </a:ext>
            </a:extLst>
          </p:cNvPr>
          <p:cNvSpPr txBox="1"/>
          <p:nvPr/>
        </p:nvSpPr>
        <p:spPr>
          <a:xfrm>
            <a:off x="224326" y="2835275"/>
            <a:ext cx="8075612" cy="2849050"/>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the describe analysis, need to drop some more variables to make our model is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df_train</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df_train.drop</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SalePrice</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Utilities','GarageArea','WoodDeckSF','LowQualFinSF','YearBuilt','YearRemodAdd','GrLivArea','GarageYrBlt','EnclosedPorch','3SsnPorch','PoolArea','MiscVal','LandSlope','LandContour','GarageQual','GarageCond','PavedDrive','ScreenPorch','MSZoning','Street','Condition1','Condition2','BldgType','RoofStyle','RoofMatl','ExterCond','BsmtFinType2','BsmtFinSF2','Heating','CentralAir','Electrical','BsmtHalfBath','KitchenAbvGr','Functional','SaleType','SaleCondition'], axis=1)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57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41E05-CED5-4832-9E73-DE721358482F}"/>
              </a:ext>
            </a:extLst>
          </p:cNvPr>
          <p:cNvSpPr txBox="1"/>
          <p:nvPr/>
        </p:nvSpPr>
        <p:spPr>
          <a:xfrm>
            <a:off x="445478" y="808892"/>
            <a:ext cx="7432430" cy="646331"/>
          </a:xfrm>
          <a:prstGeom prst="rect">
            <a:avLst/>
          </a:prstGeom>
          <a:noFill/>
        </p:spPr>
        <p:txBody>
          <a:bodyPr wrap="square" rtlCol="0">
            <a:spAutoFit/>
          </a:bodyPr>
          <a:lstStyle/>
          <a:p>
            <a:r>
              <a:rPr lang="en-US" dirty="0"/>
              <a:t>By using the boxplot method just check any outliers and then remove the outliers by using z-score method</a:t>
            </a:r>
          </a:p>
        </p:txBody>
      </p:sp>
      <p:pic>
        <p:nvPicPr>
          <p:cNvPr id="3" name="Picture 2">
            <a:extLst>
              <a:ext uri="{FF2B5EF4-FFF2-40B4-BE49-F238E27FC236}">
                <a16:creationId xmlns:a16="http://schemas.microsoft.com/office/drawing/2014/main" id="{B28B249C-2015-406C-98E1-DBFC6F6B2FEA}"/>
              </a:ext>
            </a:extLst>
          </p:cNvPr>
          <p:cNvPicPr>
            <a:picLocks noChangeAspect="1"/>
          </p:cNvPicPr>
          <p:nvPr/>
        </p:nvPicPr>
        <p:blipFill>
          <a:blip r:embed="rId2"/>
          <a:stretch>
            <a:fillRect/>
          </a:stretch>
        </p:blipFill>
        <p:spPr>
          <a:xfrm>
            <a:off x="445478" y="1455223"/>
            <a:ext cx="5524500" cy="1028700"/>
          </a:xfrm>
          <a:prstGeom prst="rect">
            <a:avLst/>
          </a:prstGeom>
        </p:spPr>
      </p:pic>
      <p:pic>
        <p:nvPicPr>
          <p:cNvPr id="9" name="Picture 8">
            <a:extLst>
              <a:ext uri="{FF2B5EF4-FFF2-40B4-BE49-F238E27FC236}">
                <a16:creationId xmlns:a16="http://schemas.microsoft.com/office/drawing/2014/main" id="{B495A234-D7F6-4D5D-B7AF-6E6F6F3F9F28}"/>
              </a:ext>
            </a:extLst>
          </p:cNvPr>
          <p:cNvPicPr>
            <a:picLocks noChangeAspect="1"/>
          </p:cNvPicPr>
          <p:nvPr/>
        </p:nvPicPr>
        <p:blipFill>
          <a:blip r:embed="rId3"/>
          <a:stretch>
            <a:fillRect/>
          </a:stretch>
        </p:blipFill>
        <p:spPr>
          <a:xfrm>
            <a:off x="445478" y="2483923"/>
            <a:ext cx="5943600" cy="2395220"/>
          </a:xfrm>
          <a:prstGeom prst="rect">
            <a:avLst/>
          </a:prstGeom>
        </p:spPr>
      </p:pic>
      <p:sp>
        <p:nvSpPr>
          <p:cNvPr id="7" name="Rectangle 7">
            <a:extLst>
              <a:ext uri="{FF2B5EF4-FFF2-40B4-BE49-F238E27FC236}">
                <a16:creationId xmlns:a16="http://schemas.microsoft.com/office/drawing/2014/main"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2" name="Picture 28">
            <a:extLst>
              <a:ext uri="{FF2B5EF4-FFF2-40B4-BE49-F238E27FC236}">
                <a16:creationId xmlns:a16="http://schemas.microsoft.com/office/drawing/2014/main" id="{FDC2D74D-9687-442B-8A69-CAB435046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338" y="3130254"/>
            <a:ext cx="4591050" cy="1323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03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4822402-E48C-4D26-A3DA-DB07A7C285FC}"/>
              </a:ext>
            </a:extLst>
          </p:cNvPr>
          <p:cNvSpPr>
            <a:spLocks noChangeArrowheads="1"/>
          </p:cNvSpPr>
          <p:nvPr/>
        </p:nvSpPr>
        <p:spPr bwMode="auto">
          <a:xfrm>
            <a:off x="211016" y="0"/>
            <a:ext cx="81808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Skewness of Data:</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Scaling are of two types: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Standard 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Standard scalar standardizes features of the data set by scaling to unit variance and removing the mean (optionally) using column summary statistics on the samples in the training set.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 Scaler:</a:t>
            </a:r>
            <a:r>
              <a:rPr kumimoji="0" lang="en-US" altLang="en-US" sz="1200"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each value in a feature,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subtracts the minimum value in the feature and then divides by the range. The range is the difference between the original maximum and original minimum.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preserves the shape of the original distribution</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31">
            <a:extLst>
              <a:ext uri="{FF2B5EF4-FFF2-40B4-BE49-F238E27FC236}">
                <a16:creationId xmlns:a16="http://schemas.microsoft.com/office/drawing/2014/main" id="{9C3A62A9-7037-4F69-A446-4C9D429AB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6" y="2121878"/>
            <a:ext cx="5905500" cy="35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Modelling :</a:t>
            </a:r>
            <a:endParaRPr lang="en-IN" sz="4400" b="0" strike="noStrike" spc="-1">
              <a:latin typeface="Arial"/>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know that this is Regression problem so we use R_2 score , MAE, MSE and RMSE  as our </a:t>
            </a:r>
            <a:r>
              <a:rPr lang="en-US" b="0" strike="noStrike" spc="-1" dirty="0" err="1">
                <a:solidFill>
                  <a:srgbClr val="000000"/>
                </a:solidFill>
                <a:latin typeface="Constantia"/>
                <a:ea typeface="DejaVu Sans"/>
              </a:rPr>
              <a:t>eveluation</a:t>
            </a:r>
            <a:r>
              <a:rPr lang="en-US" b="0" strike="noStrike" spc="-1" dirty="0">
                <a:solidFill>
                  <a:srgbClr val="000000"/>
                </a:solidFill>
                <a:latin typeface="Constantia"/>
                <a:ea typeface="DejaVu Sans"/>
              </a:rPr>
              <a:t> matrix. We also see the cross validated score.</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As we know, this </a:t>
            </a:r>
            <a:r>
              <a:rPr lang="en-US" b="0" strike="noStrike" spc="-1" dirty="0" err="1">
                <a:solidFill>
                  <a:srgbClr val="000000"/>
                </a:solidFill>
                <a:latin typeface="Constantia"/>
                <a:ea typeface="DejaVu Sans"/>
              </a:rPr>
              <a:t>dateset</a:t>
            </a:r>
            <a:r>
              <a:rPr lang="en-US" b="0" strike="noStrike" spc="-1" dirty="0">
                <a:solidFill>
                  <a:srgbClr val="000000"/>
                </a:solidFill>
                <a:latin typeface="Constantia"/>
                <a:ea typeface="DejaVu Sans"/>
              </a:rPr>
              <a:t> has a lot of categorical features so before doing the modeling part first we have to change features data type.</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also do feature scaling to scale down the data.</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First we see the result without doing hyper-parameter tuning. </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also use several models  as our evaluation model without using hyper-parameter  tuning  and see their result and after that we do hyper-parameter tuning and compare both the result that which one gives better  R_2 score.</a:t>
            </a:r>
            <a:endParaRPr lang="en-IN"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32">
            <a:extLst>
              <a:ext uri="{FF2B5EF4-FFF2-40B4-BE49-F238E27FC236}">
                <a16:creationId xmlns:a16="http://schemas.microsoft.com/office/drawing/2014/main" id="{C2633E17-3A66-4B6C-90E1-D9BDCDCB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429250" cy="2771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41FD5F3B-1E1F-4353-A075-5C2CF63A2F94}"/>
              </a:ext>
            </a:extLst>
          </p:cNvPr>
          <p:cNvPicPr>
            <a:picLocks noChangeAspect="1"/>
          </p:cNvPicPr>
          <p:nvPr/>
        </p:nvPicPr>
        <p:blipFill>
          <a:blip r:embed="rId3"/>
          <a:stretch>
            <a:fillRect/>
          </a:stretch>
        </p:blipFill>
        <p:spPr>
          <a:xfrm>
            <a:off x="3955928" y="468947"/>
            <a:ext cx="5943600" cy="1374140"/>
          </a:xfrm>
          <a:prstGeom prst="rect">
            <a:avLst/>
          </a:prstGeom>
        </p:spPr>
      </p:pic>
      <p:pic>
        <p:nvPicPr>
          <p:cNvPr id="6" name="Picture 5">
            <a:extLst>
              <a:ext uri="{FF2B5EF4-FFF2-40B4-BE49-F238E27FC236}">
                <a16:creationId xmlns:a16="http://schemas.microsoft.com/office/drawing/2014/main" id="{10E72B0D-710A-4CD6-A124-10583AD408D4}"/>
              </a:ext>
            </a:extLst>
          </p:cNvPr>
          <p:cNvPicPr>
            <a:picLocks noChangeAspect="1"/>
          </p:cNvPicPr>
          <p:nvPr/>
        </p:nvPicPr>
        <p:blipFill>
          <a:blip r:embed="rId4"/>
          <a:stretch>
            <a:fillRect/>
          </a:stretch>
        </p:blipFill>
        <p:spPr>
          <a:xfrm>
            <a:off x="89510" y="3228975"/>
            <a:ext cx="4438650" cy="1781175"/>
          </a:xfrm>
          <a:prstGeom prst="rect">
            <a:avLst/>
          </a:prstGeom>
        </p:spPr>
      </p:pic>
      <p:pic>
        <p:nvPicPr>
          <p:cNvPr id="7" name="Picture 6">
            <a:extLst>
              <a:ext uri="{FF2B5EF4-FFF2-40B4-BE49-F238E27FC236}">
                <a16:creationId xmlns:a16="http://schemas.microsoft.com/office/drawing/2014/main" id="{D8C2D391-9DD7-4842-9970-7FC8CCF4DA54}"/>
              </a:ext>
            </a:extLst>
          </p:cNvPr>
          <p:cNvPicPr>
            <a:picLocks noChangeAspect="1"/>
          </p:cNvPicPr>
          <p:nvPr/>
        </p:nvPicPr>
        <p:blipFill>
          <a:blip r:embed="rId5"/>
          <a:stretch>
            <a:fillRect/>
          </a:stretch>
        </p:blipFill>
        <p:spPr>
          <a:xfrm>
            <a:off x="4995862" y="2299031"/>
            <a:ext cx="4995253" cy="3339465"/>
          </a:xfrm>
          <a:prstGeom prst="rect">
            <a:avLst/>
          </a:prstGeom>
        </p:spPr>
      </p:pic>
    </p:spTree>
    <p:extLst>
      <p:ext uri="{BB962C8B-B14F-4D97-AF65-F5344CB8AC3E}">
        <p14:creationId xmlns:p14="http://schemas.microsoft.com/office/powerpoint/2010/main" val="275612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19459-47C1-4173-A5A6-EFB6A779EB48}"/>
              </a:ext>
            </a:extLst>
          </p:cNvPr>
          <p:cNvPicPr>
            <a:picLocks noChangeAspect="1"/>
          </p:cNvPicPr>
          <p:nvPr/>
        </p:nvPicPr>
        <p:blipFill>
          <a:blip r:embed="rId3"/>
          <a:stretch>
            <a:fillRect/>
          </a:stretch>
        </p:blipFill>
        <p:spPr>
          <a:xfrm>
            <a:off x="58737" y="118085"/>
            <a:ext cx="4981575" cy="1495425"/>
          </a:xfrm>
          <a:prstGeom prst="rect">
            <a:avLst/>
          </a:prstGeom>
        </p:spPr>
      </p:pic>
      <p:pic>
        <p:nvPicPr>
          <p:cNvPr id="3" name="Picture 2">
            <a:extLst>
              <a:ext uri="{FF2B5EF4-FFF2-40B4-BE49-F238E27FC236}">
                <a16:creationId xmlns:a16="http://schemas.microsoft.com/office/drawing/2014/main" id="{1C6DA474-B1E9-49C4-AC7F-0648C3882EC8}"/>
              </a:ext>
            </a:extLst>
          </p:cNvPr>
          <p:cNvPicPr>
            <a:picLocks noChangeAspect="1"/>
          </p:cNvPicPr>
          <p:nvPr/>
        </p:nvPicPr>
        <p:blipFill>
          <a:blip r:embed="rId4"/>
          <a:stretch>
            <a:fillRect/>
          </a:stretch>
        </p:blipFill>
        <p:spPr>
          <a:xfrm>
            <a:off x="5040312" y="92929"/>
            <a:ext cx="4657725" cy="1438275"/>
          </a:xfrm>
          <a:prstGeom prst="rect">
            <a:avLst/>
          </a:prstGeom>
        </p:spPr>
      </p:pic>
      <p:pic>
        <p:nvPicPr>
          <p:cNvPr id="4" name="Picture 3">
            <a:extLst>
              <a:ext uri="{FF2B5EF4-FFF2-40B4-BE49-F238E27FC236}">
                <a16:creationId xmlns:a16="http://schemas.microsoft.com/office/drawing/2014/main" id="{CDBE4314-3C07-48A3-9937-3DF9D73C587C}"/>
              </a:ext>
            </a:extLst>
          </p:cNvPr>
          <p:cNvPicPr>
            <a:picLocks noChangeAspect="1"/>
          </p:cNvPicPr>
          <p:nvPr/>
        </p:nvPicPr>
        <p:blipFill>
          <a:blip r:embed="rId5"/>
          <a:stretch>
            <a:fillRect/>
          </a:stretch>
        </p:blipFill>
        <p:spPr>
          <a:xfrm>
            <a:off x="58737" y="1638666"/>
            <a:ext cx="4981575" cy="1438275"/>
          </a:xfrm>
          <a:prstGeom prst="rect">
            <a:avLst/>
          </a:prstGeom>
        </p:spPr>
      </p:pic>
      <p:pic>
        <p:nvPicPr>
          <p:cNvPr id="5" name="Picture 4">
            <a:extLst>
              <a:ext uri="{FF2B5EF4-FFF2-40B4-BE49-F238E27FC236}">
                <a16:creationId xmlns:a16="http://schemas.microsoft.com/office/drawing/2014/main" id="{CE937007-FCBE-45B2-98C8-A207E0FC4AF1}"/>
              </a:ext>
            </a:extLst>
          </p:cNvPr>
          <p:cNvPicPr>
            <a:picLocks noChangeAspect="1"/>
          </p:cNvPicPr>
          <p:nvPr/>
        </p:nvPicPr>
        <p:blipFill>
          <a:blip r:embed="rId6"/>
          <a:stretch>
            <a:fillRect/>
          </a:stretch>
        </p:blipFill>
        <p:spPr>
          <a:xfrm>
            <a:off x="4078288" y="1658693"/>
            <a:ext cx="5943600" cy="1454150"/>
          </a:xfrm>
          <a:prstGeom prst="rect">
            <a:avLst/>
          </a:prstGeom>
        </p:spPr>
      </p:pic>
      <p:pic>
        <p:nvPicPr>
          <p:cNvPr id="6" name="Picture 5">
            <a:extLst>
              <a:ext uri="{FF2B5EF4-FFF2-40B4-BE49-F238E27FC236}">
                <a16:creationId xmlns:a16="http://schemas.microsoft.com/office/drawing/2014/main" id="{B3A21F17-5168-4244-9BA3-B94C9162FDA7}"/>
              </a:ext>
            </a:extLst>
          </p:cNvPr>
          <p:cNvPicPr>
            <a:picLocks noChangeAspect="1"/>
          </p:cNvPicPr>
          <p:nvPr/>
        </p:nvPicPr>
        <p:blipFill>
          <a:blip r:embed="rId7"/>
          <a:stretch>
            <a:fillRect/>
          </a:stretch>
        </p:blipFill>
        <p:spPr>
          <a:xfrm>
            <a:off x="58737" y="3076941"/>
            <a:ext cx="4478094" cy="1381760"/>
          </a:xfrm>
          <a:prstGeom prst="rect">
            <a:avLst/>
          </a:prstGeom>
        </p:spPr>
      </p:pic>
      <p:pic>
        <p:nvPicPr>
          <p:cNvPr id="7" name="Picture 6">
            <a:extLst>
              <a:ext uri="{FF2B5EF4-FFF2-40B4-BE49-F238E27FC236}">
                <a16:creationId xmlns:a16="http://schemas.microsoft.com/office/drawing/2014/main" id="{BB768BAC-DD86-4C0A-94A3-051EFE7736D0}"/>
              </a:ext>
            </a:extLst>
          </p:cNvPr>
          <p:cNvPicPr>
            <a:picLocks noChangeAspect="1"/>
          </p:cNvPicPr>
          <p:nvPr/>
        </p:nvPicPr>
        <p:blipFill>
          <a:blip r:embed="rId8"/>
          <a:stretch>
            <a:fillRect/>
          </a:stretch>
        </p:blipFill>
        <p:spPr>
          <a:xfrm>
            <a:off x="3461776" y="3045557"/>
            <a:ext cx="6439535" cy="1162050"/>
          </a:xfrm>
          <a:prstGeom prst="rect">
            <a:avLst/>
          </a:prstGeom>
        </p:spPr>
      </p:pic>
      <p:pic>
        <p:nvPicPr>
          <p:cNvPr id="8" name="Picture 7">
            <a:extLst>
              <a:ext uri="{FF2B5EF4-FFF2-40B4-BE49-F238E27FC236}">
                <a16:creationId xmlns:a16="http://schemas.microsoft.com/office/drawing/2014/main" id="{B82B0973-5E64-4FA4-9E98-C37E9329C273}"/>
              </a:ext>
            </a:extLst>
          </p:cNvPr>
          <p:cNvPicPr>
            <a:picLocks noChangeAspect="1"/>
          </p:cNvPicPr>
          <p:nvPr/>
        </p:nvPicPr>
        <p:blipFill>
          <a:blip r:embed="rId9"/>
          <a:stretch>
            <a:fillRect/>
          </a:stretch>
        </p:blipFill>
        <p:spPr>
          <a:xfrm>
            <a:off x="0" y="4449176"/>
            <a:ext cx="3938954" cy="1306855"/>
          </a:xfrm>
          <a:prstGeom prst="rect">
            <a:avLst/>
          </a:prstGeom>
        </p:spPr>
      </p:pic>
      <p:pic>
        <p:nvPicPr>
          <p:cNvPr id="9" name="Picture 8">
            <a:extLst>
              <a:ext uri="{FF2B5EF4-FFF2-40B4-BE49-F238E27FC236}">
                <a16:creationId xmlns:a16="http://schemas.microsoft.com/office/drawing/2014/main" id="{A9955C02-1FD3-4D0E-AB14-6F9EBE5943AA}"/>
              </a:ext>
            </a:extLst>
          </p:cNvPr>
          <p:cNvPicPr>
            <a:picLocks noChangeAspect="1"/>
          </p:cNvPicPr>
          <p:nvPr/>
        </p:nvPicPr>
        <p:blipFill>
          <a:blip r:embed="rId10"/>
          <a:stretch>
            <a:fillRect/>
          </a:stretch>
        </p:blipFill>
        <p:spPr>
          <a:xfrm>
            <a:off x="3986089" y="4318745"/>
            <a:ext cx="5886450" cy="1533525"/>
          </a:xfrm>
          <a:prstGeom prst="rect">
            <a:avLst/>
          </a:prstGeom>
        </p:spPr>
      </p:pic>
    </p:spTree>
    <p:extLst>
      <p:ext uri="{BB962C8B-B14F-4D97-AF65-F5344CB8AC3E}">
        <p14:creationId xmlns:p14="http://schemas.microsoft.com/office/powerpoint/2010/main" val="1812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F3626-8CCB-4FA7-888D-9AF1251E0975}"/>
              </a:ext>
            </a:extLst>
          </p:cNvPr>
          <p:cNvSpPr txBox="1"/>
          <p:nvPr/>
        </p:nvSpPr>
        <p:spPr>
          <a:xfrm>
            <a:off x="84992" y="113773"/>
            <a:ext cx="9668608" cy="1959960"/>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r>
              <a:rPr lang="en-US" sz="1800" dirty="0">
                <a:effectLst/>
                <a:latin typeface="Calibri" panose="020F0502020204030204" pitchFamily="34" charset="0"/>
                <a:ea typeface="Calibri" panose="020F0502020204030204" pitchFamily="34" charset="0"/>
                <a:cs typeface="Calibri" panose="020F0502020204030204" pitchFamily="34" charset="0"/>
              </a:rPr>
              <a:t> - This technique is used to check weather out data set is over fitting or under fitting. If model score is high and cv score is less it means model perform well in train dataset but did not perform well in unseen or test dataset. Feature selection is the best way to overcome the overfitting problem.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Calibri" panose="020F0502020204030204" pitchFamily="34" charset="0"/>
              </a:rPr>
              <a:t>KFold</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 - In this technique it will rotate the data into the k-fold times.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C14D33F-8043-45A2-A549-E63602F333C9}"/>
              </a:ext>
            </a:extLst>
          </p:cNvPr>
          <p:cNvPicPr>
            <a:picLocks noChangeAspect="1"/>
          </p:cNvPicPr>
          <p:nvPr/>
        </p:nvPicPr>
        <p:blipFill>
          <a:blip r:embed="rId2"/>
          <a:stretch>
            <a:fillRect/>
          </a:stretch>
        </p:blipFill>
        <p:spPr>
          <a:xfrm>
            <a:off x="84992" y="2073733"/>
            <a:ext cx="5095875" cy="2305050"/>
          </a:xfrm>
          <a:prstGeom prst="rect">
            <a:avLst/>
          </a:prstGeom>
        </p:spPr>
      </p:pic>
      <p:pic>
        <p:nvPicPr>
          <p:cNvPr id="5" name="Picture 4">
            <a:extLst>
              <a:ext uri="{FF2B5EF4-FFF2-40B4-BE49-F238E27FC236}">
                <a16:creationId xmlns:a16="http://schemas.microsoft.com/office/drawing/2014/main" id="{5AFD8D4B-9256-45B5-B0F4-FD149CB82516}"/>
              </a:ext>
            </a:extLst>
          </p:cNvPr>
          <p:cNvPicPr>
            <a:picLocks noChangeAspect="1"/>
          </p:cNvPicPr>
          <p:nvPr/>
        </p:nvPicPr>
        <p:blipFill>
          <a:blip r:embed="rId3"/>
          <a:stretch>
            <a:fillRect/>
          </a:stretch>
        </p:blipFill>
        <p:spPr>
          <a:xfrm>
            <a:off x="4052033" y="2430005"/>
            <a:ext cx="5943600" cy="2333625"/>
          </a:xfrm>
          <a:prstGeom prst="rect">
            <a:avLst/>
          </a:prstGeom>
        </p:spPr>
      </p:pic>
      <p:sp>
        <p:nvSpPr>
          <p:cNvPr id="7" name="TextBox 6">
            <a:extLst>
              <a:ext uri="{FF2B5EF4-FFF2-40B4-BE49-F238E27FC236}">
                <a16:creationId xmlns:a16="http://schemas.microsoft.com/office/drawing/2014/main" id="{4417B830-1BAC-47D5-89BF-E00FD394B933}"/>
              </a:ext>
            </a:extLst>
          </p:cNvPr>
          <p:cNvSpPr txBox="1"/>
          <p:nvPr/>
        </p:nvSpPr>
        <p:spPr>
          <a:xfrm>
            <a:off x="321652" y="4735055"/>
            <a:ext cx="7298348" cy="96827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LOOCV: Leave one out cross validation It will take one row for test and remaining for training so each and every row go for test so its time-consuming processing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AB9DC-E0A8-4493-9F80-731F7052F769}"/>
              </a:ext>
            </a:extLst>
          </p:cNvPr>
          <p:cNvSpPr txBox="1"/>
          <p:nvPr/>
        </p:nvSpPr>
        <p:spPr>
          <a:xfrm>
            <a:off x="269630" y="251911"/>
            <a:ext cx="7315201" cy="423968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Conclusion And Remarks:</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From this model we can predict the House price prediction of different variables how the prices are varying according to that each one can take their prescribed 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89.58% on training data, mean absolute error is 35.10% , Diff Between score and validation score also nice but not in 1</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18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Ridge Regressor .the model performance is excellent.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55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Finalize The Model</a:t>
            </a:r>
            <a:endParaRPr lang="en-IN" sz="4400" b="0" strike="noStrike" spc="-1">
              <a:latin typeface="Arial"/>
            </a:endParaRPr>
          </a:p>
        </p:txBody>
      </p:sp>
      <p:sp>
        <p:nvSpPr>
          <p:cNvPr id="98" name="CustomShape 2"/>
          <p:cNvSpPr/>
          <p:nvPr/>
        </p:nvSpPr>
        <p:spPr>
          <a:xfrm>
            <a:off x="504000" y="1656000"/>
            <a:ext cx="9070920" cy="2958120"/>
          </a:xfrm>
          <a:prstGeom prst="rect">
            <a:avLst/>
          </a:prstGeom>
          <a:noFill/>
          <a:ln w="0">
            <a:noFill/>
          </a:ln>
        </p:spPr>
        <p:style>
          <a:lnRef idx="0">
            <a:scrgbClr r="0" g="0" b="0"/>
          </a:lnRef>
          <a:fillRef idx="0">
            <a:scrgbClr r="0" g="0" b="0"/>
          </a:fillRef>
          <a:effectRef idx="0">
            <a:scrgbClr r="0" g="0" b="0"/>
          </a:effectRef>
          <a:fontRef idx="minor"/>
        </p:style>
      </p:sp>
      <p:sp>
        <p:nvSpPr>
          <p:cNvPr id="99" name="CustomShape 3"/>
          <p:cNvSpPr/>
          <p:nvPr/>
        </p:nvSpPr>
        <p:spPr>
          <a:xfrm>
            <a:off x="480462" y="1541710"/>
            <a:ext cx="7479507" cy="242069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342900" indent="-342900">
              <a:lnSpc>
                <a:spcPct val="100000"/>
              </a:lnSpc>
              <a:spcBef>
                <a:spcPts val="519"/>
              </a:spcBef>
              <a:buFont typeface="Arial" panose="020B0604020202020204" pitchFamily="34" charset="0"/>
              <a:buChar char="•"/>
            </a:pPr>
            <a:r>
              <a:rPr lang="en-US" sz="2400" b="0" strike="noStrike" spc="-1" dirty="0">
                <a:solidFill>
                  <a:srgbClr val="000000"/>
                </a:solidFill>
                <a:latin typeface="Constantia"/>
                <a:ea typeface="DejaVu Sans"/>
              </a:rPr>
              <a:t>After we analyze the model the Ridge Model gives me the better result whe</a:t>
            </a:r>
            <a:r>
              <a:rPr lang="en-US" sz="2400" spc="-1" dirty="0">
                <a:solidFill>
                  <a:srgbClr val="000000"/>
                </a:solidFill>
                <a:latin typeface="Constantia"/>
                <a:ea typeface="DejaVu Sans"/>
              </a:rPr>
              <a:t>n comparing mean absolute error, mean squared error ,</a:t>
            </a:r>
            <a:r>
              <a:rPr lang="en-US" sz="2400" b="0" strike="noStrike" spc="-1" dirty="0">
                <a:solidFill>
                  <a:srgbClr val="000000"/>
                </a:solidFill>
                <a:latin typeface="Constantia"/>
              </a:rPr>
              <a:t>R2_score and cross validation</a:t>
            </a:r>
          </a:p>
          <a:p>
            <a:pPr marL="342900" indent="-342900">
              <a:spcBef>
                <a:spcPts val="519"/>
              </a:spcBef>
              <a:buFont typeface="Arial" panose="020B0604020202020204" pitchFamily="34" charset="0"/>
              <a:buChar char="•"/>
            </a:pPr>
            <a:r>
              <a:rPr lang="en-US" sz="2400" spc="-5" dirty="0">
                <a:solidFill>
                  <a:srgbClr val="292929"/>
                </a:solidFill>
                <a:effectLst/>
                <a:latin typeface="Constantia" panose="02030602050306030303" pitchFamily="18" charset="0"/>
                <a:ea typeface="Calibri" panose="020F0502020204030204" pitchFamily="34" charset="0"/>
                <a:cs typeface="Calibri" panose="020F0502020204030204" pitchFamily="34" charset="0"/>
              </a:rPr>
              <a:t>We further proceed to test the object that we saved using pickle, and create a data frame of predicted values</a:t>
            </a:r>
            <a:endParaRPr lang="en-US" sz="2400" dirty="0">
              <a:effectLst/>
              <a:latin typeface="Constantia" panose="02030602050306030303" pitchFamily="18" charset="0"/>
              <a:ea typeface="Calibri" panose="020F0502020204030204" pitchFamily="34" charset="0"/>
              <a:cs typeface="Times New Roman" panose="02020603050405020304" pitchFamily="18" charset="0"/>
            </a:endParaRPr>
          </a:p>
          <a:p>
            <a:pPr marL="342900" indent="-342900">
              <a:lnSpc>
                <a:spcPct val="100000"/>
              </a:lnSpc>
              <a:spcBef>
                <a:spcPts val="519"/>
              </a:spcBef>
              <a:buFont typeface="Arial" panose="020B0604020202020204" pitchFamily="34" charset="0"/>
              <a:buChar char="•"/>
            </a:pPr>
            <a:endParaRPr lang="en-US" sz="2400" b="0" strike="noStrike" spc="-1" dirty="0">
              <a:solidFill>
                <a:srgbClr val="000000"/>
              </a:solidFill>
              <a:latin typeface="Constantia"/>
            </a:endParaRPr>
          </a:p>
          <a:p>
            <a:pPr>
              <a:lnSpc>
                <a:spcPct val="100000"/>
              </a:lnSpc>
              <a:spcBef>
                <a:spcPts val="519"/>
              </a:spcBef>
            </a:pPr>
            <a:r>
              <a:rPr lang="en-US" sz="2400" b="0" strike="noStrike" spc="-1" dirty="0">
                <a:solidFill>
                  <a:srgbClr val="000000"/>
                </a:solidFill>
                <a:latin typeface="Constantia"/>
              </a:rPr>
              <a:t> </a:t>
            </a:r>
          </a:p>
          <a:p>
            <a:pPr>
              <a:lnSpc>
                <a:spcPct val="100000"/>
              </a:lnSpc>
              <a:spcBef>
                <a:spcPts val="519"/>
              </a:spcBef>
            </a:pPr>
            <a:endParaRPr lang="en-US" sz="2400" spc="-1" dirty="0">
              <a:solidFill>
                <a:srgbClr val="000000"/>
              </a:solidFill>
              <a:latin typeface="Constantia"/>
            </a:endParaRPr>
          </a:p>
          <a:p>
            <a:pPr>
              <a:lnSpc>
                <a:spcPct val="100000"/>
              </a:lnSpc>
              <a:spcBef>
                <a:spcPts val="519"/>
              </a:spcBef>
            </a:pPr>
            <a:endParaRPr lang="en-IN" sz="2400" b="0" strike="noStrike" spc="-1" dirty="0">
              <a:latin typeface="Arial"/>
            </a:endParaRPr>
          </a:p>
        </p:txBody>
      </p:sp>
      <p:pic>
        <p:nvPicPr>
          <p:cNvPr id="5" name="Picture 4">
            <a:extLst>
              <a:ext uri="{FF2B5EF4-FFF2-40B4-BE49-F238E27FC236}">
                <a16:creationId xmlns:a16="http://schemas.microsoft.com/office/drawing/2014/main" id="{94863C00-6548-421F-A905-EA1F0E969A16}"/>
              </a:ext>
            </a:extLst>
          </p:cNvPr>
          <p:cNvPicPr>
            <a:picLocks noChangeAspect="1"/>
          </p:cNvPicPr>
          <p:nvPr/>
        </p:nvPicPr>
        <p:blipFill>
          <a:blip r:embed="rId2"/>
          <a:stretch>
            <a:fillRect/>
          </a:stretch>
        </p:blipFill>
        <p:spPr>
          <a:xfrm>
            <a:off x="480462" y="3197648"/>
            <a:ext cx="3019425" cy="2181225"/>
          </a:xfrm>
          <a:prstGeom prst="rect">
            <a:avLst/>
          </a:prstGeom>
        </p:spPr>
      </p:pic>
      <p:pic>
        <p:nvPicPr>
          <p:cNvPr id="6" name="Picture 5">
            <a:extLst>
              <a:ext uri="{FF2B5EF4-FFF2-40B4-BE49-F238E27FC236}">
                <a16:creationId xmlns:a16="http://schemas.microsoft.com/office/drawing/2014/main" id="{7C597B42-7A5F-44A5-98AA-3BC86235DDED}"/>
              </a:ext>
            </a:extLst>
          </p:cNvPr>
          <p:cNvPicPr>
            <a:picLocks noChangeAspect="1"/>
          </p:cNvPicPr>
          <p:nvPr/>
        </p:nvPicPr>
        <p:blipFill>
          <a:blip r:embed="rId3"/>
          <a:stretch>
            <a:fillRect/>
          </a:stretch>
        </p:blipFill>
        <p:spPr>
          <a:xfrm>
            <a:off x="3639285" y="3135060"/>
            <a:ext cx="2800350" cy="2181225"/>
          </a:xfrm>
          <a:prstGeom prst="rect">
            <a:avLst/>
          </a:prstGeom>
        </p:spPr>
      </p:pic>
      <p:pic>
        <p:nvPicPr>
          <p:cNvPr id="7" name="Picture 6">
            <a:extLst>
              <a:ext uri="{FF2B5EF4-FFF2-40B4-BE49-F238E27FC236}">
                <a16:creationId xmlns:a16="http://schemas.microsoft.com/office/drawing/2014/main" id="{BA814AF3-BF80-4F03-8F2C-B4A4D16A3CD0}"/>
              </a:ext>
            </a:extLst>
          </p:cNvPr>
          <p:cNvPicPr>
            <a:picLocks noChangeAspect="1"/>
          </p:cNvPicPr>
          <p:nvPr/>
        </p:nvPicPr>
        <p:blipFill>
          <a:blip r:embed="rId4"/>
          <a:stretch>
            <a:fillRect/>
          </a:stretch>
        </p:blipFill>
        <p:spPr>
          <a:xfrm>
            <a:off x="6579033" y="3081308"/>
            <a:ext cx="3212213" cy="26244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349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Introduction Of Project:</a:t>
            </a:r>
            <a:endParaRPr lang="en-IN" sz="4400" b="0" strike="noStrike" spc="-1">
              <a:latin typeface="Arial"/>
            </a:endParaRPr>
          </a:p>
        </p:txBody>
      </p:sp>
      <p:sp>
        <p:nvSpPr>
          <p:cNvPr id="86" name="CustomShape 2"/>
          <p:cNvSpPr/>
          <p:nvPr/>
        </p:nvSpPr>
        <p:spPr>
          <a:xfrm>
            <a:off x="504000" y="1188000"/>
            <a:ext cx="9395280" cy="4139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Aft>
                <a:spcPts val="1414"/>
              </a:spcAft>
              <a:buClr>
                <a:srgbClr val="000000"/>
              </a:buClr>
              <a:buSzPct val="45000"/>
              <a:buFont typeface="Wingdings" charset="2"/>
              <a:buChar char=""/>
            </a:pPr>
            <a:r>
              <a:rPr lang="en-IN" sz="2200" b="0" strike="noStrike" spc="-1" dirty="0">
                <a:solidFill>
                  <a:srgbClr val="000000"/>
                </a:solidFill>
                <a:latin typeface="Arial"/>
                <a:ea typeface="DejaVu Sans"/>
              </a:rPr>
              <a:t>A US-based housing company named Surprise Housing has decided to enter the Australian market.</a:t>
            </a:r>
            <a:endParaRPr lang="en-IN"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200" b="0" strike="noStrike" spc="-1" dirty="0">
                <a:solidFill>
                  <a:srgbClr val="000000"/>
                </a:solidFill>
                <a:latin typeface="Arial"/>
                <a:ea typeface="DejaVu Sans"/>
              </a:rPr>
              <a:t>The company is looking at prospective properties to buy houses to enter the market. </a:t>
            </a:r>
            <a:endParaRPr lang="en-IN"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200" b="0" strike="noStrike" spc="-1" dirty="0">
                <a:solidFill>
                  <a:srgbClr val="000000"/>
                </a:solidFill>
                <a:latin typeface="Arial"/>
                <a:ea typeface="DejaVu Sans"/>
              </a:rPr>
              <a:t>You are required to build a model using Machine Learning in order to predict the actual value of the prospective properties and decide whether to invest in them or not.</a:t>
            </a:r>
            <a:endParaRPr lang="en-IN" sz="2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200" b="0" strike="noStrike" spc="-1" dirty="0">
                <a:solidFill>
                  <a:srgbClr val="000000"/>
                </a:solidFill>
                <a:latin typeface="Arial"/>
                <a:ea typeface="DejaVu Sans"/>
              </a:rPr>
              <a:t> For this company wants to know:</a:t>
            </a:r>
            <a:endParaRPr lang="en-IN" sz="2200" b="0" strike="noStrike" spc="-1" dirty="0">
              <a:latin typeface="Arial"/>
            </a:endParaRPr>
          </a:p>
          <a:p>
            <a:pPr marL="864000" lvl="1" indent="-323280">
              <a:lnSpc>
                <a:spcPct val="100000"/>
              </a:lnSpc>
              <a:spcAft>
                <a:spcPts val="1134"/>
              </a:spcAft>
              <a:buClr>
                <a:srgbClr val="000000"/>
              </a:buClr>
              <a:buSzPct val="75000"/>
              <a:buFont typeface="Symbol"/>
              <a:buChar char=""/>
            </a:pPr>
            <a:r>
              <a:rPr lang="en-IN" sz="2200" b="0" i="1" strike="noStrike" spc="-1" dirty="0">
                <a:solidFill>
                  <a:srgbClr val="000000"/>
                </a:solidFill>
                <a:latin typeface="Arial"/>
                <a:ea typeface="DejaVu Sans"/>
              </a:rPr>
              <a:t> Which variables are important to predict the price of variable?</a:t>
            </a:r>
            <a:endParaRPr lang="en-IN" sz="2200" b="0" strike="noStrike" spc="-1" dirty="0">
              <a:latin typeface="Arial"/>
            </a:endParaRPr>
          </a:p>
          <a:p>
            <a:pPr marL="864000" lvl="1" indent="-323280">
              <a:lnSpc>
                <a:spcPct val="100000"/>
              </a:lnSpc>
              <a:spcAft>
                <a:spcPts val="1134"/>
              </a:spcAft>
              <a:buClr>
                <a:srgbClr val="000000"/>
              </a:buClr>
              <a:buSzPct val="75000"/>
              <a:buFont typeface="Symbol"/>
              <a:buChar char=""/>
            </a:pPr>
            <a:r>
              <a:rPr lang="en-IN" sz="2200" b="0" i="1" strike="noStrike" spc="-1" dirty="0">
                <a:solidFill>
                  <a:srgbClr val="000000"/>
                </a:solidFill>
                <a:latin typeface="Arial"/>
                <a:ea typeface="DejaVu Sans"/>
              </a:rPr>
              <a:t> How do these variables describe the price of the house?</a:t>
            </a:r>
            <a:endParaRPr lang="en-IN" sz="2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Conclusion :</a:t>
            </a:r>
            <a:endParaRPr lang="en-IN" sz="4400" b="0" strike="noStrike" spc="-1" dirty="0">
              <a:latin typeface="Arial"/>
            </a:endParaRPr>
          </a:p>
        </p:txBody>
      </p:sp>
      <p:sp>
        <p:nvSpPr>
          <p:cNvPr id="101" name="CustomShape 2"/>
          <p:cNvSpPr/>
          <p:nvPr/>
        </p:nvSpPr>
        <p:spPr>
          <a:xfrm>
            <a:off x="504000" y="1656000"/>
            <a:ext cx="9070920" cy="2958120"/>
          </a:xfrm>
          <a:prstGeom prst="rect">
            <a:avLst/>
          </a:prstGeom>
          <a:noFill/>
          <a:ln w="0">
            <a:noFill/>
          </a:ln>
        </p:spPr>
        <p:style>
          <a:lnRef idx="0">
            <a:scrgbClr r="0" g="0" b="0"/>
          </a:lnRef>
          <a:fillRef idx="0">
            <a:scrgbClr r="0" g="0" b="0"/>
          </a:fillRef>
          <a:effectRef idx="0">
            <a:scrgbClr r="0" g="0" b="0"/>
          </a:effectRef>
          <a:fontRef idx="minor"/>
        </p:style>
      </p:sp>
      <p:sp>
        <p:nvSpPr>
          <p:cNvPr id="102" name="CustomShape 3"/>
          <p:cNvSpPr/>
          <p:nvPr/>
        </p:nvSpPr>
        <p:spPr>
          <a:xfrm>
            <a:off x="504000" y="1656000"/>
            <a:ext cx="7174615"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514350" indent="-514350" algn="just">
              <a:lnSpc>
                <a:spcPct val="100000"/>
              </a:lnSpc>
              <a:buFont typeface="+mj-lt"/>
              <a:buAutoNum type="arabicPeriod"/>
            </a:pPr>
            <a:r>
              <a:rPr lang="en-US" sz="2600" b="0" strike="noStrike" spc="-1" dirty="0">
                <a:solidFill>
                  <a:srgbClr val="000000"/>
                </a:solidFill>
                <a:latin typeface="Constantia"/>
                <a:ea typeface="Constantia"/>
              </a:rPr>
              <a:t>We make a machine learning model in order to improve the selection of </a:t>
            </a:r>
            <a:r>
              <a:rPr lang="en-US" sz="2600" b="0" strike="noStrike" spc="-1" dirty="0" err="1">
                <a:solidFill>
                  <a:srgbClr val="000000"/>
                </a:solidFill>
                <a:latin typeface="Constantia"/>
                <a:ea typeface="Constantia"/>
              </a:rPr>
              <a:t>of</a:t>
            </a:r>
            <a:r>
              <a:rPr lang="en-US" sz="2600" b="0" strike="noStrike" spc="-1" dirty="0">
                <a:solidFill>
                  <a:srgbClr val="000000"/>
                </a:solidFill>
                <a:latin typeface="Constantia"/>
                <a:ea typeface="Constantia"/>
              </a:rPr>
              <a:t> place and decide price. </a:t>
            </a:r>
            <a:endParaRPr lang="en-IN" sz="2600" b="0" strike="noStrike" spc="-1" dirty="0">
              <a:latin typeface="Arial"/>
            </a:endParaRPr>
          </a:p>
          <a:p>
            <a:pPr marL="514350" indent="-514350" algn="just">
              <a:lnSpc>
                <a:spcPct val="100000"/>
              </a:lnSpc>
              <a:buFont typeface="+mj-lt"/>
              <a:buAutoNum type="arabicPeriod"/>
            </a:pPr>
            <a:endParaRPr lang="en-IN" sz="2600" b="0" strike="noStrike" spc="-1" dirty="0">
              <a:latin typeface="Arial"/>
            </a:endParaRPr>
          </a:p>
          <a:p>
            <a:pPr marL="514350" indent="-514350" algn="just">
              <a:lnSpc>
                <a:spcPct val="100000"/>
              </a:lnSpc>
              <a:buFont typeface="+mj-lt"/>
              <a:buAutoNum type="arabicPeriod"/>
            </a:pPr>
            <a:r>
              <a:rPr lang="en-US" sz="2600" b="0" strike="noStrike" spc="-1" dirty="0">
                <a:solidFill>
                  <a:srgbClr val="000000"/>
                </a:solidFill>
                <a:latin typeface="Constantia"/>
                <a:ea typeface="Constantia"/>
              </a:rPr>
              <a:t>Our Visualization also help them to decide how price can change with particular feature. </a:t>
            </a:r>
            <a:endParaRPr lang="en-IN" sz="2600" b="0" strike="noStrike" spc="-1" dirty="0">
              <a:latin typeface="Arial"/>
            </a:endParaRPr>
          </a:p>
          <a:p>
            <a:pPr marL="514350" indent="-514350" algn="just">
              <a:lnSpc>
                <a:spcPct val="100000"/>
              </a:lnSpc>
              <a:buFont typeface="+mj-lt"/>
              <a:buAutoNum type="arabicPeriod"/>
            </a:pPr>
            <a:endParaRPr lang="en-IN" sz="2600" b="0" strike="noStrike" spc="-1" dirty="0">
              <a:latin typeface="Arial"/>
            </a:endParaRPr>
          </a:p>
          <a:p>
            <a:pPr marL="514350" indent="-514350" algn="just">
              <a:lnSpc>
                <a:spcPct val="100000"/>
              </a:lnSpc>
              <a:buFont typeface="+mj-lt"/>
              <a:buAutoNum type="arabicPeriod"/>
            </a:pPr>
            <a:r>
              <a:rPr lang="en-US" sz="2600" b="0" strike="noStrike" spc="-1" dirty="0">
                <a:solidFill>
                  <a:srgbClr val="000000"/>
                </a:solidFill>
                <a:latin typeface="Constantia"/>
                <a:ea typeface="Constantia"/>
              </a:rPr>
              <a:t>The client wants some predictions that could help them in further  selection of price strategies and our ML model helps them to do same with more effectively.</a:t>
            </a:r>
            <a:endParaRPr lang="en-IN" sz="26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 Great PowerPoint ClipArt for Presentations - PresenterMedia.com">
            <a:extLst>
              <a:ext uri="{FF2B5EF4-FFF2-40B4-BE49-F238E27FC236}">
                <a16:creationId xmlns:a16="http://schemas.microsoft.com/office/drawing/2014/main" id="{8D3F2F2E-CDA3-4EAE-920C-A189BF60D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567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Problem Statement:</a:t>
            </a:r>
            <a:endParaRPr lang="en-IN" sz="4400" b="0" strike="noStrike" spc="-1">
              <a:latin typeface="Arial"/>
            </a:endParaRPr>
          </a:p>
        </p:txBody>
      </p:sp>
      <p:sp>
        <p:nvSpPr>
          <p:cNvPr id="88" name="CustomShape 2"/>
          <p:cNvSpPr/>
          <p:nvPr/>
        </p:nvSpPr>
        <p:spPr>
          <a:xfrm>
            <a:off x="504000" y="1656000"/>
            <a:ext cx="9070920"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IN" sz="2400" b="0" strike="noStrike" spc="-1" dirty="0">
                <a:solidFill>
                  <a:srgbClr val="000000"/>
                </a:solidFill>
                <a:latin typeface="Arial"/>
                <a:ea typeface="DejaVu Sans"/>
              </a:rPr>
              <a:t>It required to model the price of houses with the available independent variables. </a:t>
            </a:r>
            <a:endParaRPr lang="en-IN" sz="24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400" b="0" strike="noStrike" spc="-1" dirty="0">
                <a:solidFill>
                  <a:srgbClr val="000000"/>
                </a:solidFill>
                <a:latin typeface="Arial"/>
                <a:ea typeface="DejaVu Sans"/>
              </a:rPr>
              <a:t>This model will then be used by the management to understand how exactly the prices vary with the variables. </a:t>
            </a:r>
            <a:endParaRPr lang="en-IN" sz="24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400" b="0" strike="noStrike" spc="-1" dirty="0">
                <a:solidFill>
                  <a:srgbClr val="000000"/>
                </a:solidFill>
                <a:latin typeface="Arial"/>
                <a:ea typeface="DejaVu Sans"/>
              </a:rPr>
              <a:t>They can accordingly manipulate the strategy of the firm and concentrate on areas that will yield high returns. </a:t>
            </a:r>
            <a:endParaRPr lang="en-IN" sz="24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IN" sz="2400" b="0" strike="noStrike" spc="-1" dirty="0">
                <a:solidFill>
                  <a:srgbClr val="000000"/>
                </a:solidFill>
                <a:latin typeface="Arial"/>
                <a:ea typeface="DejaVu Sans"/>
              </a:rPr>
              <a:t>Further, the model will be a good way for the management to understand the pricing dynamics of a new market.</a:t>
            </a:r>
            <a:endParaRPr lang="en-IN"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9070920"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Times New Roman" panose="02020603050405020304" pitchFamily="18" charset="0"/>
              </a:rPr>
              <a:t>The Dataset Contains a </a:t>
            </a:r>
            <a:r>
              <a:rPr lang="en-US" sz="1800" dirty="0">
                <a:effectLst/>
                <a:latin typeface="Calibri" panose="020F0502020204030204" pitchFamily="34" charset="0"/>
                <a:ea typeface="Times New Roman" panose="02020603050405020304" pitchFamily="18" charset="0"/>
              </a:rPr>
              <a:t>Data of 1168 entries each having 81 variables, </a:t>
            </a:r>
            <a:r>
              <a:rPr lang="en-US" sz="1800" spc="-5" dirty="0">
                <a:solidFill>
                  <a:srgbClr val="292929"/>
                </a:solidFill>
                <a:effectLst/>
                <a:latin typeface="Calibri" panose="020F0502020204030204" pitchFamily="34" charset="0"/>
                <a:ea typeface="Times New Roman" panose="02020603050405020304" pitchFamily="18" charset="0"/>
              </a:rPr>
              <a:t>in which some are numerical Data and some are Categorical Data</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Times New Roman" panose="02020603050405020304" pitchFamily="18" charset="0"/>
              </a:rPr>
              <a:t>As the Data having two datasets 1. Train Data, 2. Test Data </a:t>
            </a: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spc="-5" dirty="0">
                <a:solidFill>
                  <a:srgbClr val="292929"/>
                </a:solidFill>
                <a:effectLst/>
                <a:latin typeface="Calibri" panose="020F0502020204030204" pitchFamily="34" charset="0"/>
                <a:ea typeface="Times New Roman" panose="02020603050405020304" pitchFamily="18" charset="0"/>
              </a:rPr>
              <a:t>From the above function I analyze the dataset having float </a:t>
            </a:r>
            <a:r>
              <a:rPr lang="en-US" sz="1800" spc="-5" dirty="0" err="1">
                <a:solidFill>
                  <a:srgbClr val="292929"/>
                </a:solidFill>
                <a:effectLst/>
                <a:latin typeface="Calibri" panose="020F0502020204030204" pitchFamily="34" charset="0"/>
                <a:ea typeface="Times New Roman" panose="02020603050405020304" pitchFamily="18" charset="0"/>
              </a:rPr>
              <a:t>varaibles</a:t>
            </a:r>
            <a:r>
              <a:rPr lang="en-US" sz="1800" spc="-5" dirty="0">
                <a:solidFill>
                  <a:srgbClr val="292929"/>
                </a:solidFill>
                <a:effectLst/>
                <a:latin typeface="Calibri" panose="020F0502020204030204" pitchFamily="34" charset="0"/>
                <a:ea typeface="Times New Roman" panose="02020603050405020304" pitchFamily="18" charset="0"/>
              </a:rPr>
              <a:t> -3 int-35 and object-43 so total of 81 variables.</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B521BE9F-3ADB-46C3-8BF2-0E31D019F69B}"/>
              </a:ext>
            </a:extLst>
          </p:cNvPr>
          <p:cNvPicPr>
            <a:picLocks noChangeAspect="1"/>
          </p:cNvPicPr>
          <p:nvPr/>
        </p:nvPicPr>
        <p:blipFill>
          <a:blip r:embed="rId2"/>
          <a:stretch>
            <a:fillRect/>
          </a:stretch>
        </p:blipFill>
        <p:spPr>
          <a:xfrm>
            <a:off x="274881" y="1327296"/>
            <a:ext cx="5943600" cy="3015957"/>
          </a:xfrm>
          <a:prstGeom prst="rect">
            <a:avLst/>
          </a:prstGeom>
        </p:spPr>
      </p:pic>
      <p:sp>
        <p:nvSpPr>
          <p:cNvPr id="7" name="TextBox 6">
            <a:extLst>
              <a:ext uri="{FF2B5EF4-FFF2-40B4-BE49-F238E27FC236}">
                <a16:creationId xmlns:a16="http://schemas.microsoft.com/office/drawing/2014/main" id="{900A46DC-F287-475B-95F4-BC941989EF68}"/>
              </a:ext>
            </a:extLst>
          </p:cNvPr>
          <p:cNvSpPr txBox="1"/>
          <p:nvPr/>
        </p:nvSpPr>
        <p:spPr>
          <a:xfrm>
            <a:off x="2523392" y="2250626"/>
            <a:ext cx="5046784" cy="2308324"/>
          </a:xfrm>
          <a:prstGeom prst="rect">
            <a:avLst/>
          </a:prstGeom>
          <a:noFill/>
        </p:spPr>
        <p:txBody>
          <a:bodyPr wrap="square">
            <a:spAutoFit/>
          </a:bodyPr>
          <a:lstStyle/>
          <a:p>
            <a:pPr marL="0" marR="0" algn="just"/>
            <a:r>
              <a:rPr lang="en-US" sz="1800" spc="-5" dirty="0">
                <a:solidFill>
                  <a:srgbClr val="292929"/>
                </a:solidFill>
                <a:effectLst/>
                <a:latin typeface="Calibri" panose="020F0502020204030204" pitchFamily="34" charset="0"/>
                <a:ea typeface="Times New Roman" panose="02020603050405020304" pitchFamily="18" charset="0"/>
              </a:rPr>
              <a:t>The Dataset Having the null values and I am removing the columns which is having the percentage more than 45%.</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000000"/>
                </a:solidFill>
                <a:effectLst/>
                <a:latin typeface="Calibri" panose="020F0502020204030204" pitchFamily="34" charset="0"/>
                <a:ea typeface="Times New Roman" panose="02020603050405020304" pitchFamily="18" charset="0"/>
              </a:rPr>
              <a:t>By comparing both train and test data column </a:t>
            </a:r>
            <a:r>
              <a:rPr lang="en-US" sz="1800" dirty="0" err="1">
                <a:solidFill>
                  <a:srgbClr val="000000"/>
                </a:solidFill>
                <a:effectLst/>
                <a:latin typeface="Calibri" panose="020F0502020204030204" pitchFamily="34" charset="0"/>
                <a:ea typeface="Times New Roman" panose="02020603050405020304" pitchFamily="18" charset="0"/>
              </a:rPr>
              <a:t>PoolQC</a:t>
            </a:r>
            <a:r>
              <a:rPr lang="en-US" sz="1800" dirty="0">
                <a:solidFill>
                  <a:srgbClr val="000000"/>
                </a:solidFill>
                <a:effectLst/>
                <a:latin typeface="Calibri" panose="020F0502020204030204" pitchFamily="34" charset="0"/>
                <a:ea typeface="Times New Roman" panose="02020603050405020304" pitchFamily="18" charset="0"/>
              </a:rPr>
              <a:t>, </a:t>
            </a:r>
            <a:r>
              <a:rPr lang="en-US" sz="1800" dirty="0" err="1">
                <a:solidFill>
                  <a:srgbClr val="000000"/>
                </a:solidFill>
                <a:effectLst/>
                <a:latin typeface="Calibri" panose="020F0502020204030204" pitchFamily="34" charset="0"/>
                <a:ea typeface="Times New Roman" panose="02020603050405020304" pitchFamily="18" charset="0"/>
              </a:rPr>
              <a:t>MiscFeature</a:t>
            </a:r>
            <a:r>
              <a:rPr lang="en-US" sz="1800" dirty="0">
                <a:solidFill>
                  <a:srgbClr val="000000"/>
                </a:solidFill>
                <a:effectLst/>
                <a:latin typeface="Calibri" panose="020F0502020204030204" pitchFamily="34" charset="0"/>
                <a:ea typeface="Times New Roman" panose="02020603050405020304" pitchFamily="18" charset="0"/>
              </a:rPr>
              <a:t>, Alley, Fence, </a:t>
            </a:r>
            <a:r>
              <a:rPr lang="en-US" sz="1800" dirty="0" err="1">
                <a:solidFill>
                  <a:srgbClr val="000000"/>
                </a:solidFill>
                <a:effectLst/>
                <a:latin typeface="Calibri" panose="020F0502020204030204" pitchFamily="34" charset="0"/>
                <a:ea typeface="Times New Roman" panose="02020603050405020304" pitchFamily="18" charset="0"/>
              </a:rPr>
              <a:t>FireplaceQu</a:t>
            </a:r>
            <a:r>
              <a:rPr lang="en-US" sz="1800" dirty="0">
                <a:solidFill>
                  <a:srgbClr val="000000"/>
                </a:solidFill>
                <a:effectLst/>
                <a:latin typeface="Calibri" panose="020F0502020204030204" pitchFamily="34" charset="0"/>
                <a:ea typeface="Times New Roman" panose="02020603050405020304" pitchFamily="18" charset="0"/>
              </a:rPr>
              <a:t> having more than 45% data is missing.so removing from data set and remaining all very small percent so fill the null values</a:t>
            </a:r>
            <a:r>
              <a:rPr lang="en-US" sz="1800" spc="-5" dirty="0">
                <a:solidFill>
                  <a:srgbClr val="292929"/>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C0B27E5-9F1B-4C5C-B4AC-C9C847FFFF2F}"/>
              </a:ext>
            </a:extLst>
          </p:cNvPr>
          <p:cNvSpPr txBox="1"/>
          <p:nvPr/>
        </p:nvSpPr>
        <p:spPr>
          <a:xfrm>
            <a:off x="723289" y="4489695"/>
            <a:ext cx="5046784" cy="1200329"/>
          </a:xfrm>
          <a:prstGeom prst="rect">
            <a:avLst/>
          </a:prstGeom>
          <a:noFill/>
        </p:spPr>
        <p:txBody>
          <a:bodyPr wrap="square">
            <a:spAutoFit/>
          </a:bodyPr>
          <a:lstStyle/>
          <a:p>
            <a:pPr marL="0" marR="0" algn="just">
              <a:spcBef>
                <a:spcPts val="0"/>
              </a:spcBef>
            </a:pPr>
            <a:r>
              <a:rPr lang="en-US" sz="1800" dirty="0">
                <a:effectLst/>
                <a:latin typeface="Times New Roman" panose="02020603050405020304" pitchFamily="18" charset="0"/>
                <a:ea typeface="Times New Roman" panose="02020603050405020304" pitchFamily="18" charset="0"/>
              </a:rPr>
              <a:t>For the remaining missing values , we need to use the impute method </a:t>
            </a:r>
          </a:p>
          <a:p>
            <a:pPr marL="0" marR="0" algn="just">
              <a:spcBef>
                <a:spcPts val="0"/>
              </a:spcBef>
            </a:pPr>
            <a:r>
              <a:rPr lang="en-US" sz="1800" spc="-5" dirty="0">
                <a:solidFill>
                  <a:srgbClr val="292929"/>
                </a:solidFill>
                <a:effectLst/>
                <a:latin typeface="Calibri" panose="020F050202020403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need to know how many unique values are there with the count by using this formula</a:t>
            </a:r>
          </a:p>
        </p:txBody>
      </p:sp>
    </p:spTree>
    <p:extLst>
      <p:ext uri="{BB962C8B-B14F-4D97-AF65-F5344CB8AC3E}">
        <p14:creationId xmlns:p14="http://schemas.microsoft.com/office/powerpoint/2010/main"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EE1D32-AB86-4269-9D18-ADDA204B87FB}"/>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
            <a:extLst>
              <a:ext uri="{FF2B5EF4-FFF2-40B4-BE49-F238E27FC236}">
                <a16:creationId xmlns:a16="http://schemas.microsoft.com/office/drawing/2014/main" id="{D6385486-BC75-497F-BA03-01FBD38D8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3829050" cy="1390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9168D6F-02D3-4221-8AE8-34CF9AB3BAE5}"/>
              </a:ext>
            </a:extLst>
          </p:cNvPr>
          <p:cNvSpPr>
            <a:spLocks noChangeArrowheads="1"/>
          </p:cNvSpPr>
          <p:nvPr/>
        </p:nvSpPr>
        <p:spPr bwMode="auto">
          <a:xfrm>
            <a:off x="3975588" y="613916"/>
            <a:ext cx="36561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As it shows the 75% and Max having so much difference so our column is rightly skewed...so do skewing for plotting with variables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2054" name="Picture 8">
            <a:extLst>
              <a:ext uri="{FF2B5EF4-FFF2-40B4-BE49-F238E27FC236}">
                <a16:creationId xmlns:a16="http://schemas.microsoft.com/office/drawing/2014/main" id="{C8CB87FF-560E-473B-BFF6-A96C24427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64" y="2036232"/>
            <a:ext cx="53721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9">
            <a:extLst>
              <a:ext uri="{FF2B5EF4-FFF2-40B4-BE49-F238E27FC236}">
                <a16:creationId xmlns:a16="http://schemas.microsoft.com/office/drawing/2014/main" id="{E9748AEC-9709-438B-99A6-0BADC5C78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39" y="3601185"/>
            <a:ext cx="2581275" cy="20979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0">
            <a:extLst>
              <a:ext uri="{FF2B5EF4-FFF2-40B4-BE49-F238E27FC236}">
                <a16:creationId xmlns:a16="http://schemas.microsoft.com/office/drawing/2014/main" id="{CB1A9110-3FA7-4551-8B60-C1B19AD9A8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4974" y="3572609"/>
            <a:ext cx="3276600" cy="20979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D3FF6E89-2CA8-46E6-9980-59DC9BFB1E5D}"/>
              </a:ext>
            </a:extLst>
          </p:cNvPr>
          <p:cNvSpPr>
            <a:spLocks noChangeArrowheads="1"/>
          </p:cNvSpPr>
          <p:nvPr/>
        </p:nvSpPr>
        <p:spPr bwMode="auto">
          <a:xfrm>
            <a:off x="1301262" y="-1207477"/>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B23D0362-EF25-4324-ADC5-1D1FE90EFC4F}"/>
              </a:ext>
            </a:extLst>
          </p:cNvPr>
          <p:cNvSpPr>
            <a:spLocks noChangeArrowheads="1"/>
          </p:cNvSpPr>
          <p:nvPr/>
        </p:nvSpPr>
        <p:spPr bwMode="auto">
          <a:xfrm>
            <a:off x="1301262" y="802298"/>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Skew for the variable is 1.98</a:t>
            </a: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Before Skew                                                        After Skew </a:t>
            </a: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34C5C419-C5C0-4D1E-B3B1-4EF60B93E43E}"/>
              </a:ext>
            </a:extLst>
          </p:cNvPr>
          <p:cNvSpPr>
            <a:spLocks noChangeArrowheads="1"/>
          </p:cNvSpPr>
          <p:nvPr/>
        </p:nvSpPr>
        <p:spPr bwMode="auto">
          <a:xfrm>
            <a:off x="1301262" y="3878873"/>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AC4054B-A4BD-41C8-8A5A-09240212D7B2}"/>
              </a:ext>
            </a:extLst>
          </p:cNvPr>
          <p:cNvSpPr txBox="1"/>
          <p:nvPr/>
        </p:nvSpPr>
        <p:spPr>
          <a:xfrm>
            <a:off x="5560769" y="2462369"/>
            <a:ext cx="2903293" cy="385362"/>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Skew for the variable is 1.98</a:t>
            </a:r>
          </a:p>
        </p:txBody>
      </p:sp>
    </p:spTree>
    <p:extLst>
      <p:ext uri="{BB962C8B-B14F-4D97-AF65-F5344CB8AC3E}">
        <p14:creationId xmlns:p14="http://schemas.microsoft.com/office/powerpoint/2010/main" val="255932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Visualisation:</a:t>
            </a:r>
            <a:endParaRPr lang="en-IN" sz="4400" b="0" strike="noStrike" spc="-1">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r>
              <a:rPr lang="en-IN" sz="2400" b="0" strike="noStrike" spc="-1" dirty="0">
                <a:latin typeface="Arial"/>
              </a:rPr>
              <a:t>We Analyze the variables using the </a:t>
            </a:r>
            <a:r>
              <a:rPr lang="en-IN" sz="2400" b="0" strike="noStrike" spc="-1" dirty="0" err="1">
                <a:latin typeface="Arial"/>
              </a:rPr>
              <a:t>countplot</a:t>
            </a:r>
            <a:r>
              <a:rPr lang="en-IN" sz="2400" b="0" strike="noStrike" spc="-1" dirty="0">
                <a:latin typeface="Arial"/>
              </a:rPr>
              <a:t> for categorical the variables and </a:t>
            </a:r>
            <a:r>
              <a:rPr lang="en-IN" sz="2400" b="0" strike="noStrike" spc="-1" dirty="0" err="1">
                <a:latin typeface="Arial"/>
              </a:rPr>
              <a:t>distplot</a:t>
            </a:r>
            <a:r>
              <a:rPr lang="en-IN" sz="2400" b="0" strike="noStrike" spc="-1" dirty="0">
                <a:latin typeface="Arial"/>
              </a:rPr>
              <a:t> for numerical variables</a:t>
            </a:r>
          </a:p>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4" name="Picture 3">
            <a:extLst>
              <a:ext uri="{FF2B5EF4-FFF2-40B4-BE49-F238E27FC236}">
                <a16:creationId xmlns:a16="http://schemas.microsoft.com/office/drawing/2014/main" id="{7B4445E0-3773-4840-915A-421E3135E41E}"/>
              </a:ext>
            </a:extLst>
          </p:cNvPr>
          <p:cNvPicPr>
            <a:picLocks noChangeAspect="1"/>
          </p:cNvPicPr>
          <p:nvPr/>
        </p:nvPicPr>
        <p:blipFill>
          <a:blip r:embed="rId2"/>
          <a:stretch>
            <a:fillRect/>
          </a:stretch>
        </p:blipFill>
        <p:spPr>
          <a:xfrm>
            <a:off x="632953" y="2555632"/>
            <a:ext cx="8038858" cy="2808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5">
            <a:extLst>
              <a:ext uri="{FF2B5EF4-FFF2-40B4-BE49-F238E27FC236}">
                <a16:creationId xmlns:a16="http://schemas.microsoft.com/office/drawing/2014/main" id="{315325F5-1166-4F07-9B9A-EB922EFC8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86100" cy="2181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490AF9D-0450-4842-9EF4-10E19FB442CB}"/>
              </a:ext>
            </a:extLst>
          </p:cNvPr>
          <p:cNvPicPr>
            <a:picLocks noChangeAspect="1"/>
          </p:cNvPicPr>
          <p:nvPr/>
        </p:nvPicPr>
        <p:blipFill>
          <a:blip r:embed="rId3"/>
          <a:stretch>
            <a:fillRect/>
          </a:stretch>
        </p:blipFill>
        <p:spPr>
          <a:xfrm>
            <a:off x="3331576" y="143729"/>
            <a:ext cx="2760980" cy="2124075"/>
          </a:xfrm>
          <a:prstGeom prst="rect">
            <a:avLst/>
          </a:prstGeom>
        </p:spPr>
      </p:pic>
      <p:pic>
        <p:nvPicPr>
          <p:cNvPr id="6" name="Picture 5">
            <a:extLst>
              <a:ext uri="{FF2B5EF4-FFF2-40B4-BE49-F238E27FC236}">
                <a16:creationId xmlns:a16="http://schemas.microsoft.com/office/drawing/2014/main" id="{6AF1B06E-76FA-42E6-A69B-F6457FA25854}"/>
              </a:ext>
            </a:extLst>
          </p:cNvPr>
          <p:cNvPicPr>
            <a:picLocks noChangeAspect="1"/>
          </p:cNvPicPr>
          <p:nvPr/>
        </p:nvPicPr>
        <p:blipFill>
          <a:blip r:embed="rId4"/>
          <a:stretch>
            <a:fillRect/>
          </a:stretch>
        </p:blipFill>
        <p:spPr>
          <a:xfrm>
            <a:off x="187960" y="2436322"/>
            <a:ext cx="2710180" cy="1943100"/>
          </a:xfrm>
          <a:prstGeom prst="rect">
            <a:avLst/>
          </a:prstGeom>
        </p:spPr>
      </p:pic>
      <p:pic>
        <p:nvPicPr>
          <p:cNvPr id="7" name="Picture 6">
            <a:extLst>
              <a:ext uri="{FF2B5EF4-FFF2-40B4-BE49-F238E27FC236}">
                <a16:creationId xmlns:a16="http://schemas.microsoft.com/office/drawing/2014/main" id="{72687BF1-AAF8-4F38-B2E8-254542162104}"/>
              </a:ext>
            </a:extLst>
          </p:cNvPr>
          <p:cNvPicPr>
            <a:picLocks noChangeAspect="1"/>
          </p:cNvPicPr>
          <p:nvPr/>
        </p:nvPicPr>
        <p:blipFill>
          <a:blip r:embed="rId5"/>
          <a:stretch>
            <a:fillRect/>
          </a:stretch>
        </p:blipFill>
        <p:spPr>
          <a:xfrm>
            <a:off x="6092556" y="0"/>
            <a:ext cx="3124200" cy="2279650"/>
          </a:xfrm>
          <a:prstGeom prst="rect">
            <a:avLst/>
          </a:prstGeom>
        </p:spPr>
      </p:pic>
      <p:pic>
        <p:nvPicPr>
          <p:cNvPr id="8" name="Picture 7">
            <a:extLst>
              <a:ext uri="{FF2B5EF4-FFF2-40B4-BE49-F238E27FC236}">
                <a16:creationId xmlns:a16="http://schemas.microsoft.com/office/drawing/2014/main" id="{47B7174C-0BEF-4396-8E43-BD8330EBA06B}"/>
              </a:ext>
            </a:extLst>
          </p:cNvPr>
          <p:cNvPicPr>
            <a:picLocks noChangeAspect="1"/>
          </p:cNvPicPr>
          <p:nvPr/>
        </p:nvPicPr>
        <p:blipFill>
          <a:blip r:embed="rId6"/>
          <a:stretch>
            <a:fillRect/>
          </a:stretch>
        </p:blipFill>
        <p:spPr>
          <a:xfrm>
            <a:off x="2898140" y="2522901"/>
            <a:ext cx="5964506" cy="2406888"/>
          </a:xfrm>
          <a:prstGeom prst="rect">
            <a:avLst/>
          </a:prstGeom>
        </p:spPr>
      </p:pic>
    </p:spTree>
    <p:extLst>
      <p:ext uri="{BB962C8B-B14F-4D97-AF65-F5344CB8AC3E}">
        <p14:creationId xmlns:p14="http://schemas.microsoft.com/office/powerpoint/2010/main" val="15452800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1380</Words>
  <Application>Microsoft Office PowerPoint</Application>
  <PresentationFormat>Custom</PresentationFormat>
  <Paragraphs>78</Paragraphs>
  <Slides>21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Constantia</vt:lpstr>
      <vt:lpstr>Helvetica</vt:lpstr>
      <vt:lpstr>Symbol</vt:lpstr>
      <vt:lpstr>Times New Roman</vt:lpstr>
      <vt:lpstr>Trebuchet MS</vt:lpstr>
      <vt:lpstr>Wingdings</vt:lpstr>
      <vt:lpstr>Wingdings 3</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naveen varma</cp:lastModifiedBy>
  <cp:revision>14</cp:revision>
  <dcterms:created xsi:type="dcterms:W3CDTF">2021-03-03T20:13:08Z</dcterms:created>
  <dcterms:modified xsi:type="dcterms:W3CDTF">2021-10-25T05:56:21Z</dcterms:modified>
  <dc:language>en-IN</dc:language>
</cp:coreProperties>
</file>