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703" r:id="rId2"/>
  </p:sldMasterIdLst>
  <p:notesMasterIdLst>
    <p:notesMasterId r:id="rId31"/>
  </p:notesMasterIdLst>
  <p:sldIdLst>
    <p:sldId id="256" r:id="rId3"/>
    <p:sldId id="257" r:id="rId4"/>
    <p:sldId id="258" r:id="rId5"/>
    <p:sldId id="259" r:id="rId6"/>
    <p:sldId id="260" r:id="rId7"/>
    <p:sldId id="266" r:id="rId8"/>
    <p:sldId id="267" r:id="rId9"/>
    <p:sldId id="277" r:id="rId10"/>
    <p:sldId id="261" r:id="rId11"/>
    <p:sldId id="268" r:id="rId12"/>
    <p:sldId id="269" r:id="rId13"/>
    <p:sldId id="270" r:id="rId14"/>
    <p:sldId id="271" r:id="rId15"/>
    <p:sldId id="278" r:id="rId16"/>
    <p:sldId id="279" r:id="rId17"/>
    <p:sldId id="272" r:id="rId18"/>
    <p:sldId id="262" r:id="rId19"/>
    <p:sldId id="273" r:id="rId20"/>
    <p:sldId id="274" r:id="rId21"/>
    <p:sldId id="275" r:id="rId22"/>
    <p:sldId id="280" r:id="rId23"/>
    <p:sldId id="281" r:id="rId24"/>
    <p:sldId id="282" r:id="rId25"/>
    <p:sldId id="283" r:id="rId26"/>
    <p:sldId id="284" r:id="rId27"/>
    <p:sldId id="276" r:id="rId28"/>
    <p:sldId id="263" r:id="rId29"/>
    <p:sldId id="265" r:id="rId30"/>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varma" userId="a5853d23b9af0713" providerId="LiveId" clId="{BDA6E1FF-078E-446E-A2C2-290D4C6A8043}"/>
    <pc:docChg chg="undo custSel addSld modSld">
      <pc:chgData name="naveen varma" userId="a5853d23b9af0713" providerId="LiveId" clId="{BDA6E1FF-078E-446E-A2C2-290D4C6A8043}" dt="2021-10-25T05:56:19.311" v="1483" actId="14100"/>
      <pc:docMkLst>
        <pc:docMk/>
      </pc:docMkLst>
      <pc:sldChg chg="addSp delSp modSp mod">
        <pc:chgData name="naveen varma" userId="a5853d23b9af0713" providerId="LiveId" clId="{BDA6E1FF-078E-446E-A2C2-290D4C6A8043}" dt="2021-10-25T04:46:54.917" v="103" actId="20577"/>
        <pc:sldMkLst>
          <pc:docMk/>
          <pc:sldMk cId="0" sldId="256"/>
        </pc:sldMkLst>
        <pc:spChg chg="add mod">
          <ac:chgData name="naveen varma" userId="a5853d23b9af0713" providerId="LiveId" clId="{BDA6E1FF-078E-446E-A2C2-290D4C6A8043}" dt="2021-10-25T04:45:47.254" v="69" actId="1076"/>
          <ac:spMkLst>
            <pc:docMk/>
            <pc:sldMk cId="0" sldId="256"/>
            <ac:spMk id="2" creationId="{96F6B9A0-4F4C-48DF-8A15-4B857A31C871}"/>
          </ac:spMkLst>
        </pc:spChg>
        <pc:spChg chg="add mod">
          <ac:chgData name="naveen varma" userId="a5853d23b9af0713" providerId="LiveId" clId="{BDA6E1FF-078E-446E-A2C2-290D4C6A8043}" dt="2021-10-25T04:46:54.917" v="103" actId="20577"/>
          <ac:spMkLst>
            <pc:docMk/>
            <pc:sldMk cId="0" sldId="256"/>
            <ac:spMk id="3" creationId="{9B16C7FF-5D48-4E79-9608-61A59E424EF0}"/>
          </ac:spMkLst>
        </pc:spChg>
        <pc:spChg chg="add del mod">
          <ac:chgData name="naveen varma" userId="a5853d23b9af0713" providerId="LiveId" clId="{BDA6E1FF-078E-446E-A2C2-290D4C6A8043}" dt="2021-10-25T04:44:23.005" v="38" actId="478"/>
          <ac:spMkLst>
            <pc:docMk/>
            <pc:sldMk cId="0" sldId="256"/>
            <ac:spMk id="83" creationId="{00000000-0000-0000-0000-000000000000}"/>
          </ac:spMkLst>
        </pc:spChg>
        <pc:spChg chg="del mod">
          <ac:chgData name="naveen varma" userId="a5853d23b9af0713" providerId="LiveId" clId="{BDA6E1FF-078E-446E-A2C2-290D4C6A8043}" dt="2021-10-25T04:44:20.890" v="37" actId="478"/>
          <ac:spMkLst>
            <pc:docMk/>
            <pc:sldMk cId="0" sldId="256"/>
            <ac:spMk id="84" creationId="{00000000-0000-0000-0000-000000000000}"/>
          </ac:spMkLst>
        </pc:spChg>
        <pc:picChg chg="add del mod">
          <ac:chgData name="naveen varma" userId="a5853d23b9af0713" providerId="LiveId" clId="{BDA6E1FF-078E-446E-A2C2-290D4C6A8043}" dt="2021-10-25T04:44:14.672" v="34"/>
          <ac:picMkLst>
            <pc:docMk/>
            <pc:sldMk cId="0" sldId="256"/>
            <ac:picMk id="1026" creationId="{F74244EC-84D0-466E-9D35-F229C77DF6FE}"/>
          </ac:picMkLst>
        </pc:picChg>
        <pc:picChg chg="add mod">
          <ac:chgData name="naveen varma" userId="a5853d23b9af0713" providerId="LiveId" clId="{BDA6E1FF-078E-446E-A2C2-290D4C6A8043}" dt="2021-10-25T04:44:47.471" v="43" actId="14100"/>
          <ac:picMkLst>
            <pc:docMk/>
            <pc:sldMk cId="0" sldId="256"/>
            <ac:picMk id="1028" creationId="{9E574884-52A7-4A24-A4A1-7FCC744402F7}"/>
          </ac:picMkLst>
        </pc:picChg>
      </pc:sldChg>
      <pc:sldChg chg="modSp mod">
        <pc:chgData name="naveen varma" userId="a5853d23b9af0713" providerId="LiveId" clId="{BDA6E1FF-078E-446E-A2C2-290D4C6A8043}" dt="2021-10-25T04:47:16.137" v="104" actId="255"/>
        <pc:sldMkLst>
          <pc:docMk/>
          <pc:sldMk cId="0" sldId="257"/>
        </pc:sldMkLst>
        <pc:spChg chg="mod">
          <ac:chgData name="naveen varma" userId="a5853d23b9af0713" providerId="LiveId" clId="{BDA6E1FF-078E-446E-A2C2-290D4C6A8043}" dt="2021-10-25T04:47:16.137" v="104" actId="255"/>
          <ac:spMkLst>
            <pc:docMk/>
            <pc:sldMk cId="0" sldId="257"/>
            <ac:spMk id="86" creationId="{00000000-0000-0000-0000-000000000000}"/>
          </ac:spMkLst>
        </pc:spChg>
      </pc:sldChg>
      <pc:sldChg chg="modSp mod">
        <pc:chgData name="naveen varma" userId="a5853d23b9af0713" providerId="LiveId" clId="{BDA6E1FF-078E-446E-A2C2-290D4C6A8043}" dt="2021-10-25T04:48:11.553" v="116" actId="20577"/>
        <pc:sldMkLst>
          <pc:docMk/>
          <pc:sldMk cId="0" sldId="258"/>
        </pc:sldMkLst>
        <pc:spChg chg="mod">
          <ac:chgData name="naveen varma" userId="a5853d23b9af0713" providerId="LiveId" clId="{BDA6E1FF-078E-446E-A2C2-290D4C6A8043}" dt="2021-10-25T04:48:11.553" v="116" actId="20577"/>
          <ac:spMkLst>
            <pc:docMk/>
            <pc:sldMk cId="0" sldId="258"/>
            <ac:spMk id="88" creationId="{00000000-0000-0000-0000-000000000000}"/>
          </ac:spMkLst>
        </pc:spChg>
      </pc:sldChg>
      <pc:sldChg chg="modSp mod">
        <pc:chgData name="naveen varma" userId="a5853d23b9af0713" providerId="LiveId" clId="{BDA6E1FF-078E-446E-A2C2-290D4C6A8043}" dt="2021-10-25T04:56:43.765" v="390" actId="20577"/>
        <pc:sldMkLst>
          <pc:docMk/>
          <pc:sldMk cId="0" sldId="259"/>
        </pc:sldMkLst>
        <pc:spChg chg="mod">
          <ac:chgData name="naveen varma" userId="a5853d23b9af0713" providerId="LiveId" clId="{BDA6E1FF-078E-446E-A2C2-290D4C6A8043}" dt="2021-10-25T04:56:43.765" v="390" actId="20577"/>
          <ac:spMkLst>
            <pc:docMk/>
            <pc:sldMk cId="0" sldId="259"/>
            <ac:spMk id="89" creationId="{00000000-0000-0000-0000-000000000000}"/>
          </ac:spMkLst>
        </pc:spChg>
        <pc:spChg chg="mod">
          <ac:chgData name="naveen varma" userId="a5853d23b9af0713" providerId="LiveId" clId="{BDA6E1FF-078E-446E-A2C2-290D4C6A8043}" dt="2021-10-25T04:55:06.035" v="347" actId="20577"/>
          <ac:spMkLst>
            <pc:docMk/>
            <pc:sldMk cId="0" sldId="259"/>
            <ac:spMk id="90" creationId="{00000000-0000-0000-0000-000000000000}"/>
          </ac:spMkLst>
        </pc:spChg>
      </pc:sldChg>
      <pc:sldChg chg="addSp modSp mod">
        <pc:chgData name="naveen varma" userId="a5853d23b9af0713" providerId="LiveId" clId="{BDA6E1FF-078E-446E-A2C2-290D4C6A8043}" dt="2021-10-25T04:56:22.182" v="377" actId="14100"/>
        <pc:sldMkLst>
          <pc:docMk/>
          <pc:sldMk cId="0" sldId="260"/>
        </pc:sldMkLst>
        <pc:spChg chg="add mod">
          <ac:chgData name="naveen varma" userId="a5853d23b9af0713" providerId="LiveId" clId="{BDA6E1FF-078E-446E-A2C2-290D4C6A8043}" dt="2021-10-25T04:56:22.182" v="377" actId="14100"/>
          <ac:spMkLst>
            <pc:docMk/>
            <pc:sldMk cId="0" sldId="260"/>
            <ac:spMk id="5" creationId="{861BE7F6-1A5D-42DB-B728-E0C68C027CB8}"/>
          </ac:spMkLst>
        </pc:spChg>
        <pc:spChg chg="mod">
          <ac:chgData name="naveen varma" userId="a5853d23b9af0713" providerId="LiveId" clId="{BDA6E1FF-078E-446E-A2C2-290D4C6A8043}" dt="2021-10-25T04:55:24.532" v="373" actId="20577"/>
          <ac:spMkLst>
            <pc:docMk/>
            <pc:sldMk cId="0" sldId="260"/>
            <ac:spMk id="91" creationId="{00000000-0000-0000-0000-000000000000}"/>
          </ac:spMkLst>
        </pc:spChg>
        <pc:spChg chg="mod">
          <ac:chgData name="naveen varma" userId="a5853d23b9af0713" providerId="LiveId" clId="{BDA6E1FF-078E-446E-A2C2-290D4C6A8043}" dt="2021-10-25T04:55:13.100" v="348" actId="20577"/>
          <ac:spMkLst>
            <pc:docMk/>
            <pc:sldMk cId="0" sldId="260"/>
            <ac:spMk id="92" creationId="{00000000-0000-0000-0000-000000000000}"/>
          </ac:spMkLst>
        </pc:spChg>
      </pc:sldChg>
      <pc:sldChg chg="addSp modSp mod">
        <pc:chgData name="naveen varma" userId="a5853d23b9af0713" providerId="LiveId" clId="{BDA6E1FF-078E-446E-A2C2-290D4C6A8043}" dt="2021-10-25T05:08:57.009" v="749" actId="1076"/>
        <pc:sldMkLst>
          <pc:docMk/>
          <pc:sldMk cId="0" sldId="261"/>
        </pc:sldMkLst>
        <pc:spChg chg="mod">
          <ac:chgData name="naveen varma" userId="a5853d23b9af0713" providerId="LiveId" clId="{BDA6E1FF-078E-446E-A2C2-290D4C6A8043}" dt="2021-10-25T05:08:50.316" v="747" actId="20577"/>
          <ac:spMkLst>
            <pc:docMk/>
            <pc:sldMk cId="0" sldId="261"/>
            <ac:spMk id="94" creationId="{00000000-0000-0000-0000-000000000000}"/>
          </ac:spMkLst>
        </pc:spChg>
        <pc:picChg chg="add mod">
          <ac:chgData name="naveen varma" userId="a5853d23b9af0713" providerId="LiveId" clId="{BDA6E1FF-078E-446E-A2C2-290D4C6A8043}" dt="2021-10-25T05:08:57.009" v="749" actId="1076"/>
          <ac:picMkLst>
            <pc:docMk/>
            <pc:sldMk cId="0" sldId="261"/>
            <ac:picMk id="4" creationId="{7B4445E0-3773-4840-915A-421E3135E41E}"/>
          </ac:picMkLst>
        </pc:picChg>
      </pc:sldChg>
      <pc:sldChg chg="modSp mod">
        <pc:chgData name="naveen varma" userId="a5853d23b9af0713" providerId="LiveId" clId="{BDA6E1FF-078E-446E-A2C2-290D4C6A8043}" dt="2021-10-25T05:32:00.360" v="1151" actId="14100"/>
        <pc:sldMkLst>
          <pc:docMk/>
          <pc:sldMk cId="0" sldId="262"/>
        </pc:sldMkLst>
        <pc:spChg chg="mod">
          <ac:chgData name="naveen varma" userId="a5853d23b9af0713" providerId="LiveId" clId="{BDA6E1FF-078E-446E-A2C2-290D4C6A8043}" dt="2021-10-25T05:32:00.360" v="1151" actId="14100"/>
          <ac:spMkLst>
            <pc:docMk/>
            <pc:sldMk cId="0" sldId="262"/>
            <ac:spMk id="96" creationId="{00000000-0000-0000-0000-000000000000}"/>
          </ac:spMkLst>
        </pc:spChg>
      </pc:sldChg>
      <pc:sldChg chg="addSp modSp mod">
        <pc:chgData name="naveen varma" userId="a5853d23b9af0713" providerId="LiveId" clId="{BDA6E1FF-078E-446E-A2C2-290D4C6A8043}" dt="2021-10-25T05:49:54.715" v="1421" actId="1076"/>
        <pc:sldMkLst>
          <pc:docMk/>
          <pc:sldMk cId="0" sldId="263"/>
        </pc:sldMkLst>
        <pc:spChg chg="mod">
          <ac:chgData name="naveen varma" userId="a5853d23b9af0713" providerId="LiveId" clId="{BDA6E1FF-078E-446E-A2C2-290D4C6A8043}" dt="2021-10-25T05:49:09.217" v="1412" actId="27636"/>
          <ac:spMkLst>
            <pc:docMk/>
            <pc:sldMk cId="0" sldId="263"/>
            <ac:spMk id="99" creationId="{00000000-0000-0000-0000-000000000000}"/>
          </ac:spMkLst>
        </pc:spChg>
        <pc:picChg chg="add mod">
          <ac:chgData name="naveen varma" userId="a5853d23b9af0713" providerId="LiveId" clId="{BDA6E1FF-078E-446E-A2C2-290D4C6A8043}" dt="2021-10-25T05:49:14.100" v="1414" actId="1076"/>
          <ac:picMkLst>
            <pc:docMk/>
            <pc:sldMk cId="0" sldId="263"/>
            <ac:picMk id="5" creationId="{94863C00-6548-421F-A905-EA1F0E969A16}"/>
          </ac:picMkLst>
        </pc:picChg>
        <pc:picChg chg="add mod">
          <ac:chgData name="naveen varma" userId="a5853d23b9af0713" providerId="LiveId" clId="{BDA6E1FF-078E-446E-A2C2-290D4C6A8043}" dt="2021-10-25T05:49:24.149" v="1416" actId="1076"/>
          <ac:picMkLst>
            <pc:docMk/>
            <pc:sldMk cId="0" sldId="263"/>
            <ac:picMk id="6" creationId="{7C597B42-7A5F-44A5-98AA-3BC86235DDED}"/>
          </ac:picMkLst>
        </pc:picChg>
        <pc:picChg chg="add mod">
          <ac:chgData name="naveen varma" userId="a5853d23b9af0713" providerId="LiveId" clId="{BDA6E1FF-078E-446E-A2C2-290D4C6A8043}" dt="2021-10-25T05:49:54.715" v="1421" actId="1076"/>
          <ac:picMkLst>
            <pc:docMk/>
            <pc:sldMk cId="0" sldId="263"/>
            <ac:picMk id="7" creationId="{BA814AF3-BF80-4F03-8F2C-B4A4D16A3CD0}"/>
          </ac:picMkLst>
        </pc:picChg>
      </pc:sldChg>
      <pc:sldChg chg="modSp mod">
        <pc:chgData name="naveen varma" userId="a5853d23b9af0713" providerId="LiveId" clId="{BDA6E1FF-078E-446E-A2C2-290D4C6A8043}" dt="2021-10-25T05:51:49.099" v="1473" actId="12"/>
        <pc:sldMkLst>
          <pc:docMk/>
          <pc:sldMk cId="0" sldId="264"/>
        </pc:sldMkLst>
        <pc:spChg chg="mod">
          <ac:chgData name="naveen varma" userId="a5853d23b9af0713" providerId="LiveId" clId="{BDA6E1FF-078E-446E-A2C2-290D4C6A8043}" dt="2021-10-25T05:51:49.099" v="1473" actId="12"/>
          <ac:spMkLst>
            <pc:docMk/>
            <pc:sldMk cId="0" sldId="264"/>
            <ac:spMk id="102" creationId="{00000000-0000-0000-0000-000000000000}"/>
          </ac:spMkLst>
        </pc:spChg>
      </pc:sldChg>
      <pc:sldChg chg="addSp delSp modSp mod">
        <pc:chgData name="naveen varma" userId="a5853d23b9af0713" providerId="LiveId" clId="{BDA6E1FF-078E-446E-A2C2-290D4C6A8043}" dt="2021-10-25T05:56:19.311" v="1483" actId="14100"/>
        <pc:sldMkLst>
          <pc:docMk/>
          <pc:sldMk cId="0" sldId="265"/>
        </pc:sldMkLst>
        <pc:spChg chg="del">
          <ac:chgData name="naveen varma" userId="a5853d23b9af0713" providerId="LiveId" clId="{BDA6E1FF-078E-446E-A2C2-290D4C6A8043}" dt="2021-10-25T05:53:43.030" v="1474" actId="478"/>
          <ac:spMkLst>
            <pc:docMk/>
            <pc:sldMk cId="0" sldId="265"/>
            <ac:spMk id="103" creationId="{00000000-0000-0000-0000-000000000000}"/>
          </ac:spMkLst>
        </pc:spChg>
        <pc:picChg chg="add del mod">
          <ac:chgData name="naveen varma" userId="a5853d23b9af0713" providerId="LiveId" clId="{BDA6E1FF-078E-446E-A2C2-290D4C6A8043}" dt="2021-10-25T05:55:17.535" v="1478"/>
          <ac:picMkLst>
            <pc:docMk/>
            <pc:sldMk cId="0" sldId="265"/>
            <ac:picMk id="7170" creationId="{9FDC5C17-161D-4C33-AC33-E700C1D0CC24}"/>
          </ac:picMkLst>
        </pc:picChg>
        <pc:picChg chg="add mod">
          <ac:chgData name="naveen varma" userId="a5853d23b9af0713" providerId="LiveId" clId="{BDA6E1FF-078E-446E-A2C2-290D4C6A8043}" dt="2021-10-25T05:56:19.311" v="1483" actId="14100"/>
          <ac:picMkLst>
            <pc:docMk/>
            <pc:sldMk cId="0" sldId="265"/>
            <ac:picMk id="7172" creationId="{8D3F2F2E-CDA3-4EAE-920C-A189BF60D0E1}"/>
          </ac:picMkLst>
        </pc:picChg>
      </pc:sldChg>
      <pc:sldChg chg="addSp delSp modSp new mod">
        <pc:chgData name="naveen varma" userId="a5853d23b9af0713" providerId="LiveId" clId="{BDA6E1FF-078E-446E-A2C2-290D4C6A8043}" dt="2021-10-25T05:00:38.830" v="569" actId="1076"/>
        <pc:sldMkLst>
          <pc:docMk/>
          <pc:sldMk cId="220152544" sldId="266"/>
        </pc:sldMkLst>
        <pc:spChg chg="add del mod">
          <ac:chgData name="naveen varma" userId="a5853d23b9af0713" providerId="LiveId" clId="{BDA6E1FF-078E-446E-A2C2-290D4C6A8043}" dt="2021-10-25T04:57:29.098" v="397" actId="767"/>
          <ac:spMkLst>
            <pc:docMk/>
            <pc:sldMk cId="220152544" sldId="266"/>
            <ac:spMk id="2" creationId="{F760B687-1371-4D02-8FFD-2281EC55356B}"/>
          </ac:spMkLst>
        </pc:spChg>
        <pc:spChg chg="add mod">
          <ac:chgData name="naveen varma" userId="a5853d23b9af0713" providerId="LiveId" clId="{BDA6E1FF-078E-446E-A2C2-290D4C6A8043}" dt="2021-10-25T04:59:07.364" v="562" actId="20577"/>
          <ac:spMkLst>
            <pc:docMk/>
            <pc:sldMk cId="220152544" sldId="266"/>
            <ac:spMk id="4" creationId="{E18161A3-2817-4186-90D7-EC97237B3665}"/>
          </ac:spMkLst>
        </pc:spChg>
        <pc:spChg chg="add mod">
          <ac:chgData name="naveen varma" userId="a5853d23b9af0713" providerId="LiveId" clId="{BDA6E1FF-078E-446E-A2C2-290D4C6A8043}" dt="2021-10-25T04:59:58.378" v="567" actId="1076"/>
          <ac:spMkLst>
            <pc:docMk/>
            <pc:sldMk cId="220152544" sldId="266"/>
            <ac:spMk id="7" creationId="{900A46DC-F287-475B-95F4-BC941989EF68}"/>
          </ac:spMkLst>
        </pc:spChg>
        <pc:spChg chg="add mod">
          <ac:chgData name="naveen varma" userId="a5853d23b9af0713" providerId="LiveId" clId="{BDA6E1FF-078E-446E-A2C2-290D4C6A8043}" dt="2021-10-25T05:00:38.830" v="569" actId="1076"/>
          <ac:spMkLst>
            <pc:docMk/>
            <pc:sldMk cId="220152544" sldId="266"/>
            <ac:spMk id="9" creationId="{2C0B27E5-9F1B-4C5C-B4AC-C9C847FFFF2F}"/>
          </ac:spMkLst>
        </pc:spChg>
        <pc:picChg chg="add mod">
          <ac:chgData name="naveen varma" userId="a5853d23b9af0713" providerId="LiveId" clId="{BDA6E1FF-078E-446E-A2C2-290D4C6A8043}" dt="2021-10-25T04:59:17.829" v="565" actId="1076"/>
          <ac:picMkLst>
            <pc:docMk/>
            <pc:sldMk cId="220152544" sldId="266"/>
            <ac:picMk id="5" creationId="{B521BE9F-3ADB-46C3-8BF2-0E31D019F69B}"/>
          </ac:picMkLst>
        </pc:picChg>
      </pc:sldChg>
      <pc:sldChg chg="addSp modSp new mod">
        <pc:chgData name="naveen varma" userId="a5853d23b9af0713" providerId="LiveId" clId="{BDA6E1FF-078E-446E-A2C2-290D4C6A8043}" dt="2021-10-25T05:05:19.409" v="588" actId="14100"/>
        <pc:sldMkLst>
          <pc:docMk/>
          <pc:sldMk cId="2559324276" sldId="267"/>
        </pc:sldMkLst>
        <pc:spChg chg="add">
          <ac:chgData name="naveen varma" userId="a5853d23b9af0713" providerId="LiveId" clId="{BDA6E1FF-078E-446E-A2C2-290D4C6A8043}" dt="2021-10-25T05:01:26.478" v="571"/>
          <ac:spMkLst>
            <pc:docMk/>
            <pc:sldMk cId="2559324276" sldId="267"/>
            <ac:spMk id="2" creationId="{C2EE1D32-AB86-4269-9D18-ADDA204B87FB}"/>
          </ac:spMkLst>
        </pc:spChg>
        <pc:spChg chg="add mod">
          <ac:chgData name="naveen varma" userId="a5853d23b9af0713" providerId="LiveId" clId="{BDA6E1FF-078E-446E-A2C2-290D4C6A8043}" dt="2021-10-25T05:02:26.828" v="577" actId="1076"/>
          <ac:spMkLst>
            <pc:docMk/>
            <pc:sldMk cId="2559324276" sldId="267"/>
            <ac:spMk id="3" creationId="{89168D6F-02D3-4221-8AE8-34CF9AB3BAE5}"/>
          </ac:spMkLst>
        </pc:spChg>
        <pc:spChg chg="add mod">
          <ac:chgData name="naveen varma" userId="a5853d23b9af0713" providerId="LiveId" clId="{BDA6E1FF-078E-446E-A2C2-290D4C6A8043}" dt="2021-10-25T05:04:06.709" v="579" actId="1076"/>
          <ac:spMkLst>
            <pc:docMk/>
            <pc:sldMk cId="2559324276" sldId="267"/>
            <ac:spMk id="4" creationId="{D3FF6E89-2CA8-46E6-9980-59DC9BFB1E5D}"/>
          </ac:spMkLst>
        </pc:spChg>
        <pc:spChg chg="add mod">
          <ac:chgData name="naveen varma" userId="a5853d23b9af0713" providerId="LiveId" clId="{BDA6E1FF-078E-446E-A2C2-290D4C6A8043}" dt="2021-10-25T05:04:06.709" v="579" actId="1076"/>
          <ac:spMkLst>
            <pc:docMk/>
            <pc:sldMk cId="2559324276" sldId="267"/>
            <ac:spMk id="5" creationId="{B23D0362-EF25-4324-ADC5-1D1FE90EFC4F}"/>
          </ac:spMkLst>
        </pc:spChg>
        <pc:spChg chg="add mod">
          <ac:chgData name="naveen varma" userId="a5853d23b9af0713" providerId="LiveId" clId="{BDA6E1FF-078E-446E-A2C2-290D4C6A8043}" dt="2021-10-25T05:04:06.709" v="579" actId="1076"/>
          <ac:spMkLst>
            <pc:docMk/>
            <pc:sldMk cId="2559324276" sldId="267"/>
            <ac:spMk id="6" creationId="{34C5C419-C5C0-4D1E-B3B1-4EF60B93E43E}"/>
          </ac:spMkLst>
        </pc:spChg>
        <pc:spChg chg="add mod">
          <ac:chgData name="naveen varma" userId="a5853d23b9af0713" providerId="LiveId" clId="{BDA6E1FF-078E-446E-A2C2-290D4C6A8043}" dt="2021-10-25T05:05:19.409" v="588" actId="14100"/>
          <ac:spMkLst>
            <pc:docMk/>
            <pc:sldMk cId="2559324276" sldId="267"/>
            <ac:spMk id="12" creationId="{9AC4054B-A4BD-41C8-8A5A-09240212D7B2}"/>
          </ac:spMkLst>
        </pc:spChg>
        <pc:picChg chg="add">
          <ac:chgData name="naveen varma" userId="a5853d23b9af0713" providerId="LiveId" clId="{BDA6E1FF-078E-446E-A2C2-290D4C6A8043}" dt="2021-10-25T05:01:26.478" v="571"/>
          <ac:picMkLst>
            <pc:docMk/>
            <pc:sldMk cId="2559324276" sldId="267"/>
            <ac:picMk id="2049" creationId="{D6385486-BC75-497F-BA03-01FBD38D8F06}"/>
          </ac:picMkLst>
        </pc:picChg>
        <pc:picChg chg="add mod">
          <ac:chgData name="naveen varma" userId="a5853d23b9af0713" providerId="LiveId" clId="{BDA6E1FF-078E-446E-A2C2-290D4C6A8043}" dt="2021-10-25T05:04:50.928" v="584" actId="14100"/>
          <ac:picMkLst>
            <pc:docMk/>
            <pc:sldMk cId="2559324276" sldId="267"/>
            <ac:picMk id="2052" creationId="{CB1A9110-3FA7-4551-8B60-C1B19AD9A8DC}"/>
          </ac:picMkLst>
        </pc:picChg>
        <pc:picChg chg="add mod">
          <ac:chgData name="naveen varma" userId="a5853d23b9af0713" providerId="LiveId" clId="{BDA6E1FF-078E-446E-A2C2-290D4C6A8043}" dt="2021-10-25T05:04:55.126" v="585" actId="14100"/>
          <ac:picMkLst>
            <pc:docMk/>
            <pc:sldMk cId="2559324276" sldId="267"/>
            <ac:picMk id="2053" creationId="{E9748AEC-9709-438B-99A6-0BADC5C78B2E}"/>
          </ac:picMkLst>
        </pc:picChg>
        <pc:picChg chg="add mod">
          <ac:chgData name="naveen varma" userId="a5853d23b9af0713" providerId="LiveId" clId="{BDA6E1FF-078E-446E-A2C2-290D4C6A8043}" dt="2021-10-25T05:04:27.560" v="580" actId="1076"/>
          <ac:picMkLst>
            <pc:docMk/>
            <pc:sldMk cId="2559324276" sldId="267"/>
            <ac:picMk id="2054" creationId="{C8CB87FF-560E-473B-BFF6-A96C244278CE}"/>
          </ac:picMkLst>
        </pc:picChg>
      </pc:sldChg>
      <pc:sldChg chg="addSp modSp new mod">
        <pc:chgData name="naveen varma" userId="a5853d23b9af0713" providerId="LiveId" clId="{BDA6E1FF-078E-446E-A2C2-290D4C6A8043}" dt="2021-10-25T05:10:47.905" v="765" actId="14100"/>
        <pc:sldMkLst>
          <pc:docMk/>
          <pc:sldMk cId="1545280035" sldId="268"/>
        </pc:sldMkLst>
        <pc:spChg chg="add">
          <ac:chgData name="naveen varma" userId="a5853d23b9af0713" providerId="LiveId" clId="{BDA6E1FF-078E-446E-A2C2-290D4C6A8043}" dt="2021-10-25T05:09:21.802" v="751"/>
          <ac:spMkLst>
            <pc:docMk/>
            <pc:sldMk cId="1545280035" sldId="268"/>
            <ac:spMk id="2" creationId="{C08023BD-A862-479E-83A8-CA21F0FDD893}"/>
          </ac:spMkLst>
        </pc:spChg>
        <pc:spChg chg="add">
          <ac:chgData name="naveen varma" userId="a5853d23b9af0713" providerId="LiveId" clId="{BDA6E1FF-078E-446E-A2C2-290D4C6A8043}" dt="2021-10-25T05:09:21.802" v="751"/>
          <ac:spMkLst>
            <pc:docMk/>
            <pc:sldMk cId="1545280035" sldId="268"/>
            <ac:spMk id="3" creationId="{C426D1A9-3F14-42CC-A204-4AC6C6CC031F}"/>
          </ac:spMkLst>
        </pc:spChg>
        <pc:picChg chg="add mod">
          <ac:chgData name="naveen varma" userId="a5853d23b9af0713" providerId="LiveId" clId="{BDA6E1FF-078E-446E-A2C2-290D4C6A8043}" dt="2021-10-25T05:09:36.839" v="753" actId="1076"/>
          <ac:picMkLst>
            <pc:docMk/>
            <pc:sldMk cId="1545280035" sldId="268"/>
            <ac:picMk id="5" creationId="{A490AF9D-0450-4842-9EF4-10E19FB442CB}"/>
          </ac:picMkLst>
        </pc:picChg>
        <pc:picChg chg="add mod">
          <ac:chgData name="naveen varma" userId="a5853d23b9af0713" providerId="LiveId" clId="{BDA6E1FF-078E-446E-A2C2-290D4C6A8043}" dt="2021-10-25T05:10:01.439" v="755" actId="1076"/>
          <ac:picMkLst>
            <pc:docMk/>
            <pc:sldMk cId="1545280035" sldId="268"/>
            <ac:picMk id="6" creationId="{6AF1B06E-76FA-42E6-A69B-F6457FA25854}"/>
          </ac:picMkLst>
        </pc:picChg>
        <pc:picChg chg="add mod">
          <ac:chgData name="naveen varma" userId="a5853d23b9af0713" providerId="LiveId" clId="{BDA6E1FF-078E-446E-A2C2-290D4C6A8043}" dt="2021-10-25T05:10:31.672" v="761" actId="1076"/>
          <ac:picMkLst>
            <pc:docMk/>
            <pc:sldMk cId="1545280035" sldId="268"/>
            <ac:picMk id="7" creationId="{72687BF1-AAF8-4F38-B2E8-254542162104}"/>
          </ac:picMkLst>
        </pc:picChg>
        <pc:picChg chg="add mod">
          <ac:chgData name="naveen varma" userId="a5853d23b9af0713" providerId="LiveId" clId="{BDA6E1FF-078E-446E-A2C2-290D4C6A8043}" dt="2021-10-25T05:10:47.905" v="765" actId="14100"/>
          <ac:picMkLst>
            <pc:docMk/>
            <pc:sldMk cId="1545280035" sldId="268"/>
            <ac:picMk id="8" creationId="{47B7174C-0BEF-4396-8E43-BD8330EBA06B}"/>
          </ac:picMkLst>
        </pc:picChg>
        <pc:picChg chg="add">
          <ac:chgData name="naveen varma" userId="a5853d23b9af0713" providerId="LiveId" clId="{BDA6E1FF-078E-446E-A2C2-290D4C6A8043}" dt="2021-10-25T05:09:21.802" v="751"/>
          <ac:picMkLst>
            <pc:docMk/>
            <pc:sldMk cId="1545280035" sldId="268"/>
            <ac:picMk id="3073" creationId="{315325F5-1166-4F07-9B9A-EB922EFC8AAF}"/>
          </ac:picMkLst>
        </pc:picChg>
      </pc:sldChg>
      <pc:sldChg chg="addSp modSp new mod">
        <pc:chgData name="naveen varma" userId="a5853d23b9af0713" providerId="LiveId" clId="{BDA6E1FF-078E-446E-A2C2-290D4C6A8043}" dt="2021-10-25T05:12:37.505" v="779" actId="14100"/>
        <pc:sldMkLst>
          <pc:docMk/>
          <pc:sldMk cId="504743923" sldId="269"/>
        </pc:sldMkLst>
        <pc:picChg chg="add mod">
          <ac:chgData name="naveen varma" userId="a5853d23b9af0713" providerId="LiveId" clId="{BDA6E1FF-078E-446E-A2C2-290D4C6A8043}" dt="2021-10-25T05:11:28.989" v="768" actId="1076"/>
          <ac:picMkLst>
            <pc:docMk/>
            <pc:sldMk cId="504743923" sldId="269"/>
            <ac:picMk id="2" creationId="{EFA37E4A-549C-4EEC-A4C9-898E3A85F3BF}"/>
          </ac:picMkLst>
        </pc:picChg>
        <pc:picChg chg="add mod">
          <ac:chgData name="naveen varma" userId="a5853d23b9af0713" providerId="LiveId" clId="{BDA6E1FF-078E-446E-A2C2-290D4C6A8043}" dt="2021-10-25T05:12:07.638" v="774" actId="1076"/>
          <ac:picMkLst>
            <pc:docMk/>
            <pc:sldMk cId="504743923" sldId="269"/>
            <ac:picMk id="3" creationId="{35B4F282-4EE6-46FC-9087-0B871A9ADE61}"/>
          </ac:picMkLst>
        </pc:picChg>
        <pc:picChg chg="add mod">
          <ac:chgData name="naveen varma" userId="a5853d23b9af0713" providerId="LiveId" clId="{BDA6E1FF-078E-446E-A2C2-290D4C6A8043}" dt="2021-10-25T05:12:37.505" v="779" actId="14100"/>
          <ac:picMkLst>
            <pc:docMk/>
            <pc:sldMk cId="504743923" sldId="269"/>
            <ac:picMk id="4" creationId="{E4E5A2AE-08D6-490D-836C-E2CCED8FF8E4}"/>
          </ac:picMkLst>
        </pc:picChg>
      </pc:sldChg>
      <pc:sldChg chg="addSp modSp new mod">
        <pc:chgData name="naveen varma" userId="a5853d23b9af0713" providerId="LiveId" clId="{BDA6E1FF-078E-446E-A2C2-290D4C6A8043}" dt="2021-10-25T05:17:15.801" v="992" actId="14100"/>
        <pc:sldMkLst>
          <pc:docMk/>
          <pc:sldMk cId="3823574029" sldId="270"/>
        </pc:sldMkLst>
        <pc:spChg chg="add mod">
          <ac:chgData name="naveen varma" userId="a5853d23b9af0713" providerId="LiveId" clId="{BDA6E1FF-078E-446E-A2C2-290D4C6A8043}" dt="2021-10-25T05:15:45.760" v="983" actId="20577"/>
          <ac:spMkLst>
            <pc:docMk/>
            <pc:sldMk cId="3823574029" sldId="270"/>
            <ac:spMk id="2" creationId="{78EC4BC7-9FE8-4553-B62E-79700F656157}"/>
          </ac:spMkLst>
        </pc:spChg>
        <pc:spChg chg="add mod">
          <ac:chgData name="naveen varma" userId="a5853d23b9af0713" providerId="LiveId" clId="{BDA6E1FF-078E-446E-A2C2-290D4C6A8043}" dt="2021-10-25T05:17:15.801" v="992" actId="14100"/>
          <ac:spMkLst>
            <pc:docMk/>
            <pc:sldMk cId="3823574029" sldId="270"/>
            <ac:spMk id="5" creationId="{24891315-5740-4019-884A-0412987E6A44}"/>
          </ac:spMkLst>
        </pc:spChg>
        <pc:picChg chg="add mod">
          <ac:chgData name="naveen varma" userId="a5853d23b9af0713" providerId="LiveId" clId="{BDA6E1FF-078E-446E-A2C2-290D4C6A8043}" dt="2021-10-25T05:16:00.938" v="985" actId="1076"/>
          <ac:picMkLst>
            <pc:docMk/>
            <pc:sldMk cId="3823574029" sldId="270"/>
            <ac:picMk id="3" creationId="{65E7756D-79BC-405E-8715-FABC584613EA}"/>
          </ac:picMkLst>
        </pc:picChg>
      </pc:sldChg>
      <pc:sldChg chg="addSp delSp modSp new mod">
        <pc:chgData name="naveen varma" userId="a5853d23b9af0713" providerId="LiveId" clId="{BDA6E1FF-078E-446E-A2C2-290D4C6A8043}" dt="2021-10-25T05:21:28.464" v="1138" actId="1076"/>
        <pc:sldMkLst>
          <pc:docMk/>
          <pc:sldMk cId="154037776" sldId="271"/>
        </pc:sldMkLst>
        <pc:spChg chg="add mod">
          <ac:chgData name="naveen varma" userId="a5853d23b9af0713" providerId="LiveId" clId="{BDA6E1FF-078E-446E-A2C2-290D4C6A8043}" dt="2021-10-25T05:20:06.418" v="1128" actId="20577"/>
          <ac:spMkLst>
            <pc:docMk/>
            <pc:sldMk cId="154037776" sldId="271"/>
            <ac:spMk id="2" creationId="{85941E05-CED5-4832-9E73-DE721358482F}"/>
          </ac:spMkLst>
        </pc:spChg>
        <pc:spChg chg="add del mod">
          <ac:chgData name="naveen varma" userId="a5853d23b9af0713" providerId="LiveId" clId="{BDA6E1FF-078E-446E-A2C2-290D4C6A8043}" dt="2021-10-25T05:20:56.399" v="1134"/>
          <ac:spMkLst>
            <pc:docMk/>
            <pc:sldMk cId="154037776" sldId="271"/>
            <ac:spMk id="4" creationId="{9BC9AD72-39D7-4D36-86CB-E8A591EB7D77}"/>
          </ac:spMkLst>
        </pc:spChg>
        <pc:spChg chg="add del mod">
          <ac:chgData name="naveen varma" userId="a5853d23b9af0713" providerId="LiveId" clId="{BDA6E1FF-078E-446E-A2C2-290D4C6A8043}" dt="2021-10-25T05:20:56.399" v="1134"/>
          <ac:spMkLst>
            <pc:docMk/>
            <pc:sldMk cId="154037776" sldId="271"/>
            <ac:spMk id="5" creationId="{55EC7001-5353-4E2F-899B-18959BF77C9F}"/>
          </ac:spMkLst>
        </pc:spChg>
        <pc:spChg chg="add del mod">
          <ac:chgData name="naveen varma" userId="a5853d23b9af0713" providerId="LiveId" clId="{BDA6E1FF-078E-446E-A2C2-290D4C6A8043}" dt="2021-10-25T05:20:56.399" v="1134"/>
          <ac:spMkLst>
            <pc:docMk/>
            <pc:sldMk cId="154037776" sldId="271"/>
            <ac:spMk id="6" creationId="{B796641C-E776-4F4D-A650-03BBDE9B4ADB}"/>
          </ac:spMkLst>
        </pc:spChg>
        <pc:spChg chg="add mod">
          <ac:chgData name="naveen varma" userId="a5853d23b9af0713" providerId="LiveId" clId="{BDA6E1FF-078E-446E-A2C2-290D4C6A8043}" dt="2021-10-25T05:21:28.464" v="1138" actId="1076"/>
          <ac:spMkLst>
            <pc:docMk/>
            <pc:sldMk cId="154037776" sldId="271"/>
            <ac:spMk id="7" creationId="{A9D4B297-53ED-4B37-B61E-071DBE0C046A}"/>
          </ac:spMkLst>
        </pc:spChg>
        <pc:spChg chg="add mod">
          <ac:chgData name="naveen varma" userId="a5853d23b9af0713" providerId="LiveId" clId="{BDA6E1FF-078E-446E-A2C2-290D4C6A8043}" dt="2021-10-25T05:21:28.464" v="1138" actId="1076"/>
          <ac:spMkLst>
            <pc:docMk/>
            <pc:sldMk cId="154037776" sldId="271"/>
            <ac:spMk id="8" creationId="{9B2F020B-EF65-427A-811E-9AA9F3B113B7}"/>
          </ac:spMkLst>
        </pc:spChg>
        <pc:picChg chg="add mod">
          <ac:chgData name="naveen varma" userId="a5853d23b9af0713" providerId="LiveId" clId="{BDA6E1FF-078E-446E-A2C2-290D4C6A8043}" dt="2021-10-25T05:19:42.951" v="1086" actId="1076"/>
          <ac:picMkLst>
            <pc:docMk/>
            <pc:sldMk cId="154037776" sldId="271"/>
            <ac:picMk id="3" creationId="{B28B249C-2015-406C-98E1-DBFC6F6B2FEA}"/>
          </ac:picMkLst>
        </pc:picChg>
        <pc:picChg chg="add mod">
          <ac:chgData name="naveen varma" userId="a5853d23b9af0713" providerId="LiveId" clId="{BDA6E1FF-078E-446E-A2C2-290D4C6A8043}" dt="2021-10-25T05:21:10.034" v="1136" actId="1076"/>
          <ac:picMkLst>
            <pc:docMk/>
            <pc:sldMk cId="154037776" sldId="271"/>
            <ac:picMk id="9" creationId="{B495A234-D7F6-4D5D-B7AF-6E6F6F3F9F28}"/>
          </ac:picMkLst>
        </pc:picChg>
        <pc:picChg chg="add del mod">
          <ac:chgData name="naveen varma" userId="a5853d23b9af0713" providerId="LiveId" clId="{BDA6E1FF-078E-446E-A2C2-290D4C6A8043}" dt="2021-10-25T05:20:56.399" v="1134"/>
          <ac:picMkLst>
            <pc:docMk/>
            <pc:sldMk cId="154037776" sldId="271"/>
            <ac:picMk id="4097" creationId="{D5293EAA-A6EC-4E8A-AC72-DFD3EDF135D3}"/>
          </ac:picMkLst>
        </pc:picChg>
        <pc:picChg chg="add del mod">
          <ac:chgData name="naveen varma" userId="a5853d23b9af0713" providerId="LiveId" clId="{BDA6E1FF-078E-446E-A2C2-290D4C6A8043}" dt="2021-10-25T05:20:56.399" v="1134"/>
          <ac:picMkLst>
            <pc:docMk/>
            <pc:sldMk cId="154037776" sldId="271"/>
            <ac:picMk id="4098" creationId="{E2BFD219-96DB-4D82-886E-64E69FE0E289}"/>
          </ac:picMkLst>
        </pc:picChg>
        <pc:picChg chg="add mod">
          <ac:chgData name="naveen varma" userId="a5853d23b9af0713" providerId="LiveId" clId="{BDA6E1FF-078E-446E-A2C2-290D4C6A8043}" dt="2021-10-25T05:21:28.464" v="1138" actId="1076"/>
          <ac:picMkLst>
            <pc:docMk/>
            <pc:sldMk cId="154037776" sldId="271"/>
            <ac:picMk id="4102" creationId="{FDC2D74D-9687-442B-8A69-CAB435046130}"/>
          </ac:picMkLst>
        </pc:picChg>
      </pc:sldChg>
      <pc:sldChg chg="addSp modSp new mod">
        <pc:chgData name="naveen varma" userId="a5853d23b9af0713" providerId="LiveId" clId="{BDA6E1FF-078E-446E-A2C2-290D4C6A8043}" dt="2021-10-25T05:29:12.045" v="1148" actId="2711"/>
        <pc:sldMkLst>
          <pc:docMk/>
          <pc:sldMk cId="3047546832" sldId="272"/>
        </pc:sldMkLst>
        <pc:spChg chg="add mod">
          <ac:chgData name="naveen varma" userId="a5853d23b9af0713" providerId="LiveId" clId="{BDA6E1FF-078E-446E-A2C2-290D4C6A8043}" dt="2021-10-25T05:29:12.045" v="1148" actId="2711"/>
          <ac:spMkLst>
            <pc:docMk/>
            <pc:sldMk cId="3047546832" sldId="272"/>
            <ac:spMk id="2" creationId="{A4822402-E48C-4D26-A3DA-DB07A7C285FC}"/>
          </ac:spMkLst>
        </pc:spChg>
        <pc:picChg chg="add mod">
          <ac:chgData name="naveen varma" userId="a5853d23b9af0713" providerId="LiveId" clId="{BDA6E1FF-078E-446E-A2C2-290D4C6A8043}" dt="2021-10-25T05:28:43.811" v="1146" actId="14100"/>
          <ac:picMkLst>
            <pc:docMk/>
            <pc:sldMk cId="3047546832" sldId="272"/>
            <ac:picMk id="5121" creationId="{9C3A62A9-7037-4F69-A446-4C9D429AB2AC}"/>
          </ac:picMkLst>
        </pc:picChg>
      </pc:sldChg>
      <pc:sldChg chg="addSp modSp new mod">
        <pc:chgData name="naveen varma" userId="a5853d23b9af0713" providerId="LiveId" clId="{BDA6E1FF-078E-446E-A2C2-290D4C6A8043}" dt="2021-10-25T05:34:33.291" v="1161" actId="1076"/>
        <pc:sldMkLst>
          <pc:docMk/>
          <pc:sldMk cId="2756128605" sldId="273"/>
        </pc:sldMkLst>
        <pc:spChg chg="add">
          <ac:chgData name="naveen varma" userId="a5853d23b9af0713" providerId="LiveId" clId="{BDA6E1FF-078E-446E-A2C2-290D4C6A8043}" dt="2021-10-25T05:32:50.955" v="1153"/>
          <ac:spMkLst>
            <pc:docMk/>
            <pc:sldMk cId="2756128605" sldId="273"/>
            <ac:spMk id="2" creationId="{BCEC1BCD-1721-4796-886E-EFDDE3CAFC22}"/>
          </ac:spMkLst>
        </pc:spChg>
        <pc:spChg chg="add">
          <ac:chgData name="naveen varma" userId="a5853d23b9af0713" providerId="LiveId" clId="{BDA6E1FF-078E-446E-A2C2-290D4C6A8043}" dt="2021-10-25T05:32:50.955" v="1153"/>
          <ac:spMkLst>
            <pc:docMk/>
            <pc:sldMk cId="2756128605" sldId="273"/>
            <ac:spMk id="3" creationId="{2B0E4777-D611-4819-A13F-46AE7766C967}"/>
          </ac:spMkLst>
        </pc:spChg>
        <pc:picChg chg="add mod">
          <ac:chgData name="naveen varma" userId="a5853d23b9af0713" providerId="LiveId" clId="{BDA6E1FF-078E-446E-A2C2-290D4C6A8043}" dt="2021-10-25T05:33:06.925" v="1155" actId="1076"/>
          <ac:picMkLst>
            <pc:docMk/>
            <pc:sldMk cId="2756128605" sldId="273"/>
            <ac:picMk id="5" creationId="{41FD5F3B-1E1F-4353-A075-5C2CF63A2F94}"/>
          </ac:picMkLst>
        </pc:picChg>
        <pc:picChg chg="add mod">
          <ac:chgData name="naveen varma" userId="a5853d23b9af0713" providerId="LiveId" clId="{BDA6E1FF-078E-446E-A2C2-290D4C6A8043}" dt="2021-10-25T05:33:51.977" v="1157" actId="1076"/>
          <ac:picMkLst>
            <pc:docMk/>
            <pc:sldMk cId="2756128605" sldId="273"/>
            <ac:picMk id="6" creationId="{10E72B0D-710A-4CD6-A124-10583AD408D4}"/>
          </ac:picMkLst>
        </pc:picChg>
        <pc:picChg chg="add mod">
          <ac:chgData name="naveen varma" userId="a5853d23b9af0713" providerId="LiveId" clId="{BDA6E1FF-078E-446E-A2C2-290D4C6A8043}" dt="2021-10-25T05:34:33.291" v="1161" actId="1076"/>
          <ac:picMkLst>
            <pc:docMk/>
            <pc:sldMk cId="2756128605" sldId="273"/>
            <ac:picMk id="7" creationId="{D8C2D391-9DD7-4842-9970-7FC8CCF4DA54}"/>
          </ac:picMkLst>
        </pc:picChg>
        <pc:picChg chg="add">
          <ac:chgData name="naveen varma" userId="a5853d23b9af0713" providerId="LiveId" clId="{BDA6E1FF-078E-446E-A2C2-290D4C6A8043}" dt="2021-10-25T05:32:50.955" v="1153"/>
          <ac:picMkLst>
            <pc:docMk/>
            <pc:sldMk cId="2756128605" sldId="273"/>
            <ac:picMk id="6145" creationId="{C2633E17-3A66-4B6C-90E1-D9BDCDCBC8D2}"/>
          </ac:picMkLst>
        </pc:picChg>
      </pc:sldChg>
      <pc:sldChg chg="addSp modSp new mod">
        <pc:chgData name="naveen varma" userId="a5853d23b9af0713" providerId="LiveId" clId="{BDA6E1FF-078E-446E-A2C2-290D4C6A8043}" dt="2021-10-25T05:40:13.372" v="1183" actId="1076"/>
        <pc:sldMkLst>
          <pc:docMk/>
          <pc:sldMk cId="181218176" sldId="274"/>
        </pc:sldMkLst>
        <pc:picChg chg="add mod">
          <ac:chgData name="naveen varma" userId="a5853d23b9af0713" providerId="LiveId" clId="{BDA6E1FF-078E-446E-A2C2-290D4C6A8043}" dt="2021-10-25T05:37:01.942" v="1164" actId="1076"/>
          <ac:picMkLst>
            <pc:docMk/>
            <pc:sldMk cId="181218176" sldId="274"/>
            <ac:picMk id="2" creationId="{18819459-47C1-4173-A5A6-EFB6A779EB48}"/>
          </ac:picMkLst>
        </pc:picChg>
        <pc:picChg chg="add mod">
          <ac:chgData name="naveen varma" userId="a5853d23b9af0713" providerId="LiveId" clId="{BDA6E1FF-078E-446E-A2C2-290D4C6A8043}" dt="2021-10-25T05:37:16.141" v="1166" actId="1076"/>
          <ac:picMkLst>
            <pc:docMk/>
            <pc:sldMk cId="181218176" sldId="274"/>
            <ac:picMk id="3" creationId="{1C6DA474-B1E9-49C4-AC7F-0648C3882EC8}"/>
          </ac:picMkLst>
        </pc:picChg>
        <pc:picChg chg="add mod">
          <ac:chgData name="naveen varma" userId="a5853d23b9af0713" providerId="LiveId" clId="{BDA6E1FF-078E-446E-A2C2-290D4C6A8043}" dt="2021-10-25T05:37:49.792" v="1169" actId="14100"/>
          <ac:picMkLst>
            <pc:docMk/>
            <pc:sldMk cId="181218176" sldId="274"/>
            <ac:picMk id="4" creationId="{CDBE4314-3C07-48A3-9937-3DF9D73C587C}"/>
          </ac:picMkLst>
        </pc:picChg>
        <pc:picChg chg="add mod">
          <ac:chgData name="naveen varma" userId="a5853d23b9af0713" providerId="LiveId" clId="{BDA6E1FF-078E-446E-A2C2-290D4C6A8043}" dt="2021-10-25T05:38:20.739" v="1171" actId="1076"/>
          <ac:picMkLst>
            <pc:docMk/>
            <pc:sldMk cId="181218176" sldId="274"/>
            <ac:picMk id="5" creationId="{CE937007-FCBE-45B2-98C8-A207E0FC4AF1}"/>
          </ac:picMkLst>
        </pc:picChg>
        <pc:picChg chg="add mod">
          <ac:chgData name="naveen varma" userId="a5853d23b9af0713" providerId="LiveId" clId="{BDA6E1FF-078E-446E-A2C2-290D4C6A8043}" dt="2021-10-25T05:38:52.487" v="1174" actId="14100"/>
          <ac:picMkLst>
            <pc:docMk/>
            <pc:sldMk cId="181218176" sldId="274"/>
            <ac:picMk id="6" creationId="{B3A21F17-5168-4244-9BA3-B94C9162FDA7}"/>
          </ac:picMkLst>
        </pc:picChg>
        <pc:picChg chg="add mod">
          <ac:chgData name="naveen varma" userId="a5853d23b9af0713" providerId="LiveId" clId="{BDA6E1FF-078E-446E-A2C2-290D4C6A8043}" dt="2021-10-25T05:39:10.289" v="1176" actId="1076"/>
          <ac:picMkLst>
            <pc:docMk/>
            <pc:sldMk cId="181218176" sldId="274"/>
            <ac:picMk id="7" creationId="{BB768BAC-DD86-4C0A-94A3-051EFE7736D0}"/>
          </ac:picMkLst>
        </pc:picChg>
        <pc:picChg chg="add mod">
          <ac:chgData name="naveen varma" userId="a5853d23b9af0713" providerId="LiveId" clId="{BDA6E1FF-078E-446E-A2C2-290D4C6A8043}" dt="2021-10-25T05:39:48.085" v="1181" actId="14100"/>
          <ac:picMkLst>
            <pc:docMk/>
            <pc:sldMk cId="181218176" sldId="274"/>
            <ac:picMk id="8" creationId="{B82B0973-5E64-4FA4-9E98-C37E9329C273}"/>
          </ac:picMkLst>
        </pc:picChg>
        <pc:picChg chg="add mod">
          <ac:chgData name="naveen varma" userId="a5853d23b9af0713" providerId="LiveId" clId="{BDA6E1FF-078E-446E-A2C2-290D4C6A8043}" dt="2021-10-25T05:40:13.372" v="1183" actId="1076"/>
          <ac:picMkLst>
            <pc:docMk/>
            <pc:sldMk cId="181218176" sldId="274"/>
            <ac:picMk id="9" creationId="{A9955C02-1FD3-4D0E-AB14-6F9EBE5943AA}"/>
          </ac:picMkLst>
        </pc:picChg>
      </pc:sldChg>
      <pc:sldChg chg="addSp modSp new mod">
        <pc:chgData name="naveen varma" userId="a5853d23b9af0713" providerId="LiveId" clId="{BDA6E1FF-078E-446E-A2C2-290D4C6A8043}" dt="2021-10-25T05:46:46.169" v="1391" actId="14100"/>
        <pc:sldMkLst>
          <pc:docMk/>
          <pc:sldMk cId="4093641964" sldId="275"/>
        </pc:sldMkLst>
        <pc:spChg chg="add mod">
          <ac:chgData name="naveen varma" userId="a5853d23b9af0713" providerId="LiveId" clId="{BDA6E1FF-078E-446E-A2C2-290D4C6A8043}" dt="2021-10-25T05:44:40.452" v="1382" actId="14100"/>
          <ac:spMkLst>
            <pc:docMk/>
            <pc:sldMk cId="4093641964" sldId="275"/>
            <ac:spMk id="3" creationId="{7A5F3626-8CCB-4FA7-888D-9AF1251E0975}"/>
          </ac:spMkLst>
        </pc:spChg>
        <pc:spChg chg="add mod">
          <ac:chgData name="naveen varma" userId="a5853d23b9af0713" providerId="LiveId" clId="{BDA6E1FF-078E-446E-A2C2-290D4C6A8043}" dt="2021-10-25T05:46:46.169" v="1391" actId="14100"/>
          <ac:spMkLst>
            <pc:docMk/>
            <pc:sldMk cId="4093641964" sldId="275"/>
            <ac:spMk id="7" creationId="{4417B830-1BAC-47D5-89BF-E00FD394B933}"/>
          </ac:spMkLst>
        </pc:spChg>
        <pc:picChg chg="add mod">
          <ac:chgData name="naveen varma" userId="a5853d23b9af0713" providerId="LiveId" clId="{BDA6E1FF-078E-446E-A2C2-290D4C6A8043}" dt="2021-10-25T05:45:28.082" v="1384" actId="1076"/>
          <ac:picMkLst>
            <pc:docMk/>
            <pc:sldMk cId="4093641964" sldId="275"/>
            <ac:picMk id="4" creationId="{7C14D33F-8043-45A2-A549-E63602F333C9}"/>
          </ac:picMkLst>
        </pc:picChg>
        <pc:picChg chg="add mod">
          <ac:chgData name="naveen varma" userId="a5853d23b9af0713" providerId="LiveId" clId="{BDA6E1FF-078E-446E-A2C2-290D4C6A8043}" dt="2021-10-25T05:45:39.872" v="1386" actId="1076"/>
          <ac:picMkLst>
            <pc:docMk/>
            <pc:sldMk cId="4093641964" sldId="275"/>
            <ac:picMk id="5" creationId="{5AFD8D4B-9256-45B5-B0F4-FD149CB82516}"/>
          </ac:picMkLst>
        </pc:picChg>
      </pc:sldChg>
      <pc:sldChg chg="addSp modSp new mod">
        <pc:chgData name="naveen varma" userId="a5853d23b9af0713" providerId="LiveId" clId="{BDA6E1FF-078E-446E-A2C2-290D4C6A8043}" dt="2021-10-25T05:51:28.117" v="1469" actId="12"/>
        <pc:sldMkLst>
          <pc:docMk/>
          <pc:sldMk cId="590553024" sldId="276"/>
        </pc:sldMkLst>
        <pc:spChg chg="add mod">
          <ac:chgData name="naveen varma" userId="a5853d23b9af0713" providerId="LiveId" clId="{BDA6E1FF-078E-446E-A2C2-290D4C6A8043}" dt="2021-10-25T05:51:28.117" v="1469" actId="12"/>
          <ac:spMkLst>
            <pc:docMk/>
            <pc:sldMk cId="590553024" sldId="276"/>
            <ac:spMk id="3" creationId="{4C0AB9DC-E0A8-4493-9F80-731F7052F769}"/>
          </ac:spMkLst>
        </pc:spChg>
      </pc:sldChg>
    </pc:docChg>
  </pc:docChgLst>
  <pc:docChgLst>
    <pc:chgData name="naveen varma" userId="a5853d23b9af0713" providerId="LiveId" clId="{2F34616D-0669-4067-8F05-F038CA7634B8}"/>
    <pc:docChg chg="custSel addSld delSld modSld">
      <pc:chgData name="naveen varma" userId="a5853d23b9af0713" providerId="LiveId" clId="{2F34616D-0669-4067-8F05-F038CA7634B8}" dt="2021-11-25T05:55:26.636" v="672" actId="47"/>
      <pc:docMkLst>
        <pc:docMk/>
      </pc:docMkLst>
      <pc:sldChg chg="addSp delSp modSp mod">
        <pc:chgData name="naveen varma" userId="a5853d23b9af0713" providerId="LiveId" clId="{2F34616D-0669-4067-8F05-F038CA7634B8}" dt="2021-11-25T05:00:21.553" v="70"/>
        <pc:sldMkLst>
          <pc:docMk/>
          <pc:sldMk cId="0" sldId="256"/>
        </pc:sldMkLst>
        <pc:spChg chg="del mod">
          <ac:chgData name="naveen varma" userId="a5853d23b9af0713" providerId="LiveId" clId="{2F34616D-0669-4067-8F05-F038CA7634B8}" dt="2021-11-25T05:00:21.553" v="70"/>
          <ac:spMkLst>
            <pc:docMk/>
            <pc:sldMk cId="0" sldId="256"/>
            <ac:spMk id="2" creationId="{96F6B9A0-4F4C-48DF-8A15-4B857A31C871}"/>
          </ac:spMkLst>
        </pc:spChg>
        <pc:spChg chg="add mod">
          <ac:chgData name="naveen varma" userId="a5853d23b9af0713" providerId="LiveId" clId="{2F34616D-0669-4067-8F05-F038CA7634B8}" dt="2021-11-25T04:59:22.387" v="28" actId="14100"/>
          <ac:spMkLst>
            <pc:docMk/>
            <pc:sldMk cId="0" sldId="256"/>
            <ac:spMk id="4" creationId="{C3C99C33-196C-4502-AFE9-E6EF4DDC67AC}"/>
          </ac:spMkLst>
        </pc:spChg>
        <pc:spChg chg="add mod">
          <ac:chgData name="naveen varma" userId="a5853d23b9af0713" providerId="LiveId" clId="{2F34616D-0669-4067-8F05-F038CA7634B8}" dt="2021-11-25T05:00:18.604" v="68" actId="1076"/>
          <ac:spMkLst>
            <pc:docMk/>
            <pc:sldMk cId="0" sldId="256"/>
            <ac:spMk id="5" creationId="{769193A9-B770-47FE-8C86-A5C86812387A}"/>
          </ac:spMkLst>
        </pc:spChg>
        <pc:picChg chg="add mod">
          <ac:chgData name="naveen varma" userId="a5853d23b9af0713" providerId="LiveId" clId="{2F34616D-0669-4067-8F05-F038CA7634B8}" dt="2021-11-25T04:58:24.670" v="17" actId="14100"/>
          <ac:picMkLst>
            <pc:docMk/>
            <pc:sldMk cId="0" sldId="256"/>
            <ac:picMk id="1026" creationId="{5CBD0EB9-2976-4BD4-8FCC-D06A690B23F1}"/>
          </ac:picMkLst>
        </pc:picChg>
        <pc:picChg chg="del">
          <ac:chgData name="naveen varma" userId="a5853d23b9af0713" providerId="LiveId" clId="{2F34616D-0669-4067-8F05-F038CA7634B8}" dt="2021-11-25T04:54:46.905" v="0" actId="478"/>
          <ac:picMkLst>
            <pc:docMk/>
            <pc:sldMk cId="0" sldId="256"/>
            <ac:picMk id="1028" creationId="{9E574884-52A7-4A24-A4A1-7FCC744402F7}"/>
          </ac:picMkLst>
        </pc:picChg>
      </pc:sldChg>
      <pc:sldChg chg="modSp mod">
        <pc:chgData name="naveen varma" userId="a5853d23b9af0713" providerId="LiveId" clId="{2F34616D-0669-4067-8F05-F038CA7634B8}" dt="2021-11-25T05:00:52.770" v="73"/>
        <pc:sldMkLst>
          <pc:docMk/>
          <pc:sldMk cId="0" sldId="257"/>
        </pc:sldMkLst>
        <pc:spChg chg="mod">
          <ac:chgData name="naveen varma" userId="a5853d23b9af0713" providerId="LiveId" clId="{2F34616D-0669-4067-8F05-F038CA7634B8}" dt="2021-11-25T05:00:52.770" v="73"/>
          <ac:spMkLst>
            <pc:docMk/>
            <pc:sldMk cId="0" sldId="257"/>
            <ac:spMk id="86" creationId="{00000000-0000-0000-0000-000000000000}"/>
          </ac:spMkLst>
        </pc:spChg>
      </pc:sldChg>
      <pc:sldChg chg="modSp mod">
        <pc:chgData name="naveen varma" userId="a5853d23b9af0713" providerId="LiveId" clId="{2F34616D-0669-4067-8F05-F038CA7634B8}" dt="2021-11-25T05:01:18.384" v="74"/>
        <pc:sldMkLst>
          <pc:docMk/>
          <pc:sldMk cId="0" sldId="258"/>
        </pc:sldMkLst>
        <pc:spChg chg="mod">
          <ac:chgData name="naveen varma" userId="a5853d23b9af0713" providerId="LiveId" clId="{2F34616D-0669-4067-8F05-F038CA7634B8}" dt="2021-11-25T05:01:18.384" v="74"/>
          <ac:spMkLst>
            <pc:docMk/>
            <pc:sldMk cId="0" sldId="258"/>
            <ac:spMk id="88" creationId="{00000000-0000-0000-0000-000000000000}"/>
          </ac:spMkLst>
        </pc:spChg>
      </pc:sldChg>
      <pc:sldChg chg="modSp mod">
        <pc:chgData name="naveen varma" userId="a5853d23b9af0713" providerId="LiveId" clId="{2F34616D-0669-4067-8F05-F038CA7634B8}" dt="2021-11-25T05:03:09.682" v="92" actId="20577"/>
        <pc:sldMkLst>
          <pc:docMk/>
          <pc:sldMk cId="0" sldId="259"/>
        </pc:sldMkLst>
        <pc:spChg chg="mod">
          <ac:chgData name="naveen varma" userId="a5853d23b9af0713" providerId="LiveId" clId="{2F34616D-0669-4067-8F05-F038CA7634B8}" dt="2021-11-25T05:03:09.682" v="92" actId="20577"/>
          <ac:spMkLst>
            <pc:docMk/>
            <pc:sldMk cId="0" sldId="259"/>
            <ac:spMk id="90" creationId="{00000000-0000-0000-0000-000000000000}"/>
          </ac:spMkLst>
        </pc:spChg>
      </pc:sldChg>
      <pc:sldChg chg="addSp delSp modSp mod">
        <pc:chgData name="naveen varma" userId="a5853d23b9af0713" providerId="LiveId" clId="{2F34616D-0669-4067-8F05-F038CA7634B8}" dt="2021-11-25T05:17:43.559" v="204" actId="1076"/>
        <pc:sldMkLst>
          <pc:docMk/>
          <pc:sldMk cId="0" sldId="261"/>
        </pc:sldMkLst>
        <pc:spChg chg="add mod">
          <ac:chgData name="naveen varma" userId="a5853d23b9af0713" providerId="LiveId" clId="{2F34616D-0669-4067-8F05-F038CA7634B8}" dt="2021-11-25T05:17:30.625" v="202" actId="14100"/>
          <ac:spMkLst>
            <pc:docMk/>
            <pc:sldMk cId="0" sldId="261"/>
            <ac:spMk id="7" creationId="{0ABA0678-BEA0-4029-BE4D-D955C0EF0249}"/>
          </ac:spMkLst>
        </pc:spChg>
        <pc:spChg chg="mod">
          <ac:chgData name="naveen varma" userId="a5853d23b9af0713" providerId="LiveId" clId="{2F34616D-0669-4067-8F05-F038CA7634B8}" dt="2021-11-25T05:16:31.108" v="198" actId="255"/>
          <ac:spMkLst>
            <pc:docMk/>
            <pc:sldMk cId="0" sldId="261"/>
            <ac:spMk id="94" creationId="{00000000-0000-0000-0000-000000000000}"/>
          </ac:spMkLst>
        </pc:spChg>
        <pc:picChg chg="del">
          <ac:chgData name="naveen varma" userId="a5853d23b9af0713" providerId="LiveId" clId="{2F34616D-0669-4067-8F05-F038CA7634B8}" dt="2021-11-25T05:16:17.690" v="196" actId="478"/>
          <ac:picMkLst>
            <pc:docMk/>
            <pc:sldMk cId="0" sldId="261"/>
            <ac:picMk id="4" creationId="{7B4445E0-3773-4840-915A-421E3135E41E}"/>
          </ac:picMkLst>
        </pc:picChg>
        <pc:picChg chg="add mod">
          <ac:chgData name="naveen varma" userId="a5853d23b9af0713" providerId="LiveId" clId="{2F34616D-0669-4067-8F05-F038CA7634B8}" dt="2021-11-25T05:16:36.242" v="199" actId="1076"/>
          <ac:picMkLst>
            <pc:docMk/>
            <pc:sldMk cId="0" sldId="261"/>
            <ac:picMk id="5" creationId="{ADFF364D-337B-4CDA-B8BB-2132CF8BE633}"/>
          </ac:picMkLst>
        </pc:picChg>
        <pc:picChg chg="add mod">
          <ac:chgData name="naveen varma" userId="a5853d23b9af0713" providerId="LiveId" clId="{2F34616D-0669-4067-8F05-F038CA7634B8}" dt="2021-11-25T05:17:43.559" v="204" actId="1076"/>
          <ac:picMkLst>
            <pc:docMk/>
            <pc:sldMk cId="0" sldId="261"/>
            <ac:picMk id="8" creationId="{CAE0F91C-CA0E-4103-AE1A-1D5CE75F0F37}"/>
          </ac:picMkLst>
        </pc:picChg>
      </pc:sldChg>
      <pc:sldChg chg="modSp mod">
        <pc:chgData name="naveen varma" userId="a5853d23b9af0713" providerId="LiveId" clId="{2F34616D-0669-4067-8F05-F038CA7634B8}" dt="2021-11-25T05:36:52.080" v="555" actId="20577"/>
        <pc:sldMkLst>
          <pc:docMk/>
          <pc:sldMk cId="0" sldId="262"/>
        </pc:sldMkLst>
        <pc:spChg chg="mod">
          <ac:chgData name="naveen varma" userId="a5853d23b9af0713" providerId="LiveId" clId="{2F34616D-0669-4067-8F05-F038CA7634B8}" dt="2021-11-25T05:36:52.080" v="555" actId="20577"/>
          <ac:spMkLst>
            <pc:docMk/>
            <pc:sldMk cId="0" sldId="262"/>
            <ac:spMk id="96" creationId="{00000000-0000-0000-0000-000000000000}"/>
          </ac:spMkLst>
        </pc:spChg>
      </pc:sldChg>
      <pc:sldChg chg="addSp delSp modSp mod">
        <pc:chgData name="naveen varma" userId="a5853d23b9af0713" providerId="LiveId" clId="{2F34616D-0669-4067-8F05-F038CA7634B8}" dt="2021-11-25T05:54:30.987" v="671" actId="1076"/>
        <pc:sldMkLst>
          <pc:docMk/>
          <pc:sldMk cId="0" sldId="263"/>
        </pc:sldMkLst>
        <pc:spChg chg="mod">
          <ac:chgData name="naveen varma" userId="a5853d23b9af0713" providerId="LiveId" clId="{2F34616D-0669-4067-8F05-F038CA7634B8}" dt="2021-11-25T05:54:08.672" v="667" actId="1076"/>
          <ac:spMkLst>
            <pc:docMk/>
            <pc:sldMk cId="0" sldId="263"/>
            <ac:spMk id="97" creationId="{00000000-0000-0000-0000-000000000000}"/>
          </ac:spMkLst>
        </pc:spChg>
        <pc:spChg chg="mod">
          <ac:chgData name="naveen varma" userId="a5853d23b9af0713" providerId="LiveId" clId="{2F34616D-0669-4067-8F05-F038CA7634B8}" dt="2021-11-25T05:53:39.765" v="664" actId="27636"/>
          <ac:spMkLst>
            <pc:docMk/>
            <pc:sldMk cId="0" sldId="263"/>
            <ac:spMk id="99" creationId="{00000000-0000-0000-0000-000000000000}"/>
          </ac:spMkLst>
        </pc:spChg>
        <pc:picChg chg="del">
          <ac:chgData name="naveen varma" userId="a5853d23b9af0713" providerId="LiveId" clId="{2F34616D-0669-4067-8F05-F038CA7634B8}" dt="2021-11-25T05:53:32.805" v="660" actId="478"/>
          <ac:picMkLst>
            <pc:docMk/>
            <pc:sldMk cId="0" sldId="263"/>
            <ac:picMk id="5" creationId="{94863C00-6548-421F-A905-EA1F0E969A16}"/>
          </ac:picMkLst>
        </pc:picChg>
        <pc:picChg chg="del">
          <ac:chgData name="naveen varma" userId="a5853d23b9af0713" providerId="LiveId" clId="{2F34616D-0669-4067-8F05-F038CA7634B8}" dt="2021-11-25T05:53:34.580" v="661" actId="478"/>
          <ac:picMkLst>
            <pc:docMk/>
            <pc:sldMk cId="0" sldId="263"/>
            <ac:picMk id="6" creationId="{7C597B42-7A5F-44A5-98AA-3BC86235DDED}"/>
          </ac:picMkLst>
        </pc:picChg>
        <pc:picChg chg="del">
          <ac:chgData name="naveen varma" userId="a5853d23b9af0713" providerId="LiveId" clId="{2F34616D-0669-4067-8F05-F038CA7634B8}" dt="2021-11-25T05:53:36.462" v="662" actId="478"/>
          <ac:picMkLst>
            <pc:docMk/>
            <pc:sldMk cId="0" sldId="263"/>
            <ac:picMk id="7" creationId="{BA814AF3-BF80-4F03-8F2C-B4A4D16A3CD0}"/>
          </ac:picMkLst>
        </pc:picChg>
        <pc:picChg chg="add mod">
          <ac:chgData name="naveen varma" userId="a5853d23b9af0713" providerId="LiveId" clId="{2F34616D-0669-4067-8F05-F038CA7634B8}" dt="2021-11-25T05:54:21.006" v="669" actId="1076"/>
          <ac:picMkLst>
            <pc:docMk/>
            <pc:sldMk cId="0" sldId="263"/>
            <ac:picMk id="8" creationId="{008DE220-9122-4B6A-9BEE-88882ADBA9C8}"/>
          </ac:picMkLst>
        </pc:picChg>
        <pc:picChg chg="add mod">
          <ac:chgData name="naveen varma" userId="a5853d23b9af0713" providerId="LiveId" clId="{2F34616D-0669-4067-8F05-F038CA7634B8}" dt="2021-11-25T05:54:30.987" v="671" actId="1076"/>
          <ac:picMkLst>
            <pc:docMk/>
            <pc:sldMk cId="0" sldId="263"/>
            <ac:picMk id="9" creationId="{DB164FAA-7B06-4415-83AA-60509B6701AF}"/>
          </ac:picMkLst>
        </pc:picChg>
      </pc:sldChg>
      <pc:sldChg chg="del">
        <pc:chgData name="naveen varma" userId="a5853d23b9af0713" providerId="LiveId" clId="{2F34616D-0669-4067-8F05-F038CA7634B8}" dt="2021-11-25T05:55:26.636" v="672" actId="47"/>
        <pc:sldMkLst>
          <pc:docMk/>
          <pc:sldMk cId="0" sldId="264"/>
        </pc:sldMkLst>
      </pc:sldChg>
      <pc:sldChg chg="addSp delSp modSp mod">
        <pc:chgData name="naveen varma" userId="a5853d23b9af0713" providerId="LiveId" clId="{2F34616D-0669-4067-8F05-F038CA7634B8}" dt="2021-11-25T05:07:26.996" v="157" actId="14100"/>
        <pc:sldMkLst>
          <pc:docMk/>
          <pc:sldMk cId="220152544" sldId="266"/>
        </pc:sldMkLst>
        <pc:spChg chg="mod">
          <ac:chgData name="naveen varma" userId="a5853d23b9af0713" providerId="LiveId" clId="{2F34616D-0669-4067-8F05-F038CA7634B8}" dt="2021-11-25T05:05:27.533" v="147" actId="1076"/>
          <ac:spMkLst>
            <pc:docMk/>
            <pc:sldMk cId="220152544" sldId="266"/>
            <ac:spMk id="7" creationId="{900A46DC-F287-475B-95F4-BC941989EF68}"/>
          </ac:spMkLst>
        </pc:spChg>
        <pc:spChg chg="mod">
          <ac:chgData name="naveen varma" userId="a5853d23b9af0713" providerId="LiveId" clId="{2F34616D-0669-4067-8F05-F038CA7634B8}" dt="2021-11-25T05:03:55.952" v="97" actId="20577"/>
          <ac:spMkLst>
            <pc:docMk/>
            <pc:sldMk cId="220152544" sldId="266"/>
            <ac:spMk id="9" creationId="{2C0B27E5-9F1B-4C5C-B4AC-C9C847FFFF2F}"/>
          </ac:spMkLst>
        </pc:spChg>
        <pc:spChg chg="add mod">
          <ac:chgData name="naveen varma" userId="a5853d23b9af0713" providerId="LiveId" clId="{2F34616D-0669-4067-8F05-F038CA7634B8}" dt="2021-11-25T05:06:55.818" v="152" actId="14100"/>
          <ac:spMkLst>
            <pc:docMk/>
            <pc:sldMk cId="220152544" sldId="266"/>
            <ac:spMk id="10" creationId="{8696F93E-A747-4420-9160-273F9C16B6E2}"/>
          </ac:spMkLst>
        </pc:spChg>
        <pc:picChg chg="del">
          <ac:chgData name="naveen varma" userId="a5853d23b9af0713" providerId="LiveId" clId="{2F34616D-0669-4067-8F05-F038CA7634B8}" dt="2021-11-25T05:03:40.418" v="94" actId="478"/>
          <ac:picMkLst>
            <pc:docMk/>
            <pc:sldMk cId="220152544" sldId="266"/>
            <ac:picMk id="5" creationId="{B521BE9F-3ADB-46C3-8BF2-0E31D019F69B}"/>
          </ac:picMkLst>
        </pc:picChg>
        <pc:picChg chg="add mod">
          <ac:chgData name="naveen varma" userId="a5853d23b9af0713" providerId="LiveId" clId="{2F34616D-0669-4067-8F05-F038CA7634B8}" dt="2021-11-25T05:07:26.996" v="157" actId="14100"/>
          <ac:picMkLst>
            <pc:docMk/>
            <pc:sldMk cId="220152544" sldId="266"/>
            <ac:picMk id="6" creationId="{FC0F7ADA-02EA-4220-85AE-B944FB67480D}"/>
          </ac:picMkLst>
        </pc:picChg>
        <pc:picChg chg="add mod">
          <ac:chgData name="naveen varma" userId="a5853d23b9af0713" providerId="LiveId" clId="{2F34616D-0669-4067-8F05-F038CA7634B8}" dt="2021-11-25T05:05:38.852" v="149" actId="1076"/>
          <ac:picMkLst>
            <pc:docMk/>
            <pc:sldMk cId="220152544" sldId="266"/>
            <ac:picMk id="8" creationId="{4E23F234-216E-44E1-8403-DE0D8125C544}"/>
          </ac:picMkLst>
        </pc:picChg>
        <pc:picChg chg="add mod">
          <ac:chgData name="naveen varma" userId="a5853d23b9af0713" providerId="LiveId" clId="{2F34616D-0669-4067-8F05-F038CA7634B8}" dt="2021-11-25T05:07:08.386" v="154" actId="1076"/>
          <ac:picMkLst>
            <pc:docMk/>
            <pc:sldMk cId="220152544" sldId="266"/>
            <ac:picMk id="11" creationId="{E36058B3-A83F-4AE6-99EE-40AFFA7BA321}"/>
          </ac:picMkLst>
        </pc:picChg>
        <pc:picChg chg="add mod">
          <ac:chgData name="naveen varma" userId="a5853d23b9af0713" providerId="LiveId" clId="{2F34616D-0669-4067-8F05-F038CA7634B8}" dt="2021-11-25T05:07:21.161" v="156" actId="1076"/>
          <ac:picMkLst>
            <pc:docMk/>
            <pc:sldMk cId="220152544" sldId="266"/>
            <ac:picMk id="12" creationId="{E9B18BDD-E26E-4714-AEBA-3956B8177E5D}"/>
          </ac:picMkLst>
        </pc:picChg>
      </pc:sldChg>
      <pc:sldChg chg="addSp delSp modSp mod">
        <pc:chgData name="naveen varma" userId="a5853d23b9af0713" providerId="LiveId" clId="{2F34616D-0669-4067-8F05-F038CA7634B8}" dt="2021-11-25T05:10:23.898" v="180" actId="14100"/>
        <pc:sldMkLst>
          <pc:docMk/>
          <pc:sldMk cId="2559324276" sldId="267"/>
        </pc:sldMkLst>
        <pc:spChg chg="del mod">
          <ac:chgData name="naveen varma" userId="a5853d23b9af0713" providerId="LiveId" clId="{2F34616D-0669-4067-8F05-F038CA7634B8}" dt="2021-11-25T05:08:56.796" v="166"/>
          <ac:spMkLst>
            <pc:docMk/>
            <pc:sldMk cId="2559324276" sldId="267"/>
            <ac:spMk id="3" creationId="{89168D6F-02D3-4221-8AE8-34CF9AB3BAE5}"/>
          </ac:spMkLst>
        </pc:spChg>
        <pc:spChg chg="del mod">
          <ac:chgData name="naveen varma" userId="a5853d23b9af0713" providerId="LiveId" clId="{2F34616D-0669-4067-8F05-F038CA7634B8}" dt="2021-11-25T05:08:49.315" v="162"/>
          <ac:spMkLst>
            <pc:docMk/>
            <pc:sldMk cId="2559324276" sldId="267"/>
            <ac:spMk id="5" creationId="{B23D0362-EF25-4324-ADC5-1D1FE90EFC4F}"/>
          </ac:spMkLst>
        </pc:spChg>
        <pc:spChg chg="del mod">
          <ac:chgData name="naveen varma" userId="a5853d23b9af0713" providerId="LiveId" clId="{2F34616D-0669-4067-8F05-F038CA7634B8}" dt="2021-11-25T05:09:05.983" v="172"/>
          <ac:spMkLst>
            <pc:docMk/>
            <pc:sldMk cId="2559324276" sldId="267"/>
            <ac:spMk id="12" creationId="{9AC4054B-A4BD-41C8-8A5A-09240212D7B2}"/>
          </ac:spMkLst>
        </pc:spChg>
        <pc:spChg chg="add mod">
          <ac:chgData name="naveen varma" userId="a5853d23b9af0713" providerId="LiveId" clId="{2F34616D-0669-4067-8F05-F038CA7634B8}" dt="2021-11-25T05:10:23.898" v="180" actId="14100"/>
          <ac:spMkLst>
            <pc:docMk/>
            <pc:sldMk cId="2559324276" sldId="267"/>
            <ac:spMk id="15" creationId="{F9EDA02B-8E95-47AC-9C33-C7076557F6BF}"/>
          </ac:spMkLst>
        </pc:spChg>
        <pc:picChg chg="add mod">
          <ac:chgData name="naveen varma" userId="a5853d23b9af0713" providerId="LiveId" clId="{2F34616D-0669-4067-8F05-F038CA7634B8}" dt="2021-11-25T05:09:32.681" v="175" actId="1076"/>
          <ac:picMkLst>
            <pc:docMk/>
            <pc:sldMk cId="2559324276" sldId="267"/>
            <ac:picMk id="13" creationId="{B1EF897A-6AF1-4E4F-A338-5289F1DC3A3C}"/>
          </ac:picMkLst>
        </pc:picChg>
        <pc:picChg chg="add mod">
          <ac:chgData name="naveen varma" userId="a5853d23b9af0713" providerId="LiveId" clId="{2F34616D-0669-4067-8F05-F038CA7634B8}" dt="2021-11-25T05:09:51.825" v="177" actId="1076"/>
          <ac:picMkLst>
            <pc:docMk/>
            <pc:sldMk cId="2559324276" sldId="267"/>
            <ac:picMk id="14" creationId="{D16120C3-D1F6-49DD-B56A-40F1F008A00E}"/>
          </ac:picMkLst>
        </pc:picChg>
        <pc:picChg chg="del">
          <ac:chgData name="naveen varma" userId="a5853d23b9af0713" providerId="LiveId" clId="{2F34616D-0669-4067-8F05-F038CA7634B8}" dt="2021-11-25T05:08:49.315" v="160" actId="478"/>
          <ac:picMkLst>
            <pc:docMk/>
            <pc:sldMk cId="2559324276" sldId="267"/>
            <ac:picMk id="2049" creationId="{D6385486-BC75-497F-BA03-01FBD38D8F06}"/>
          </ac:picMkLst>
        </pc:picChg>
        <pc:picChg chg="del">
          <ac:chgData name="naveen varma" userId="a5853d23b9af0713" providerId="LiveId" clId="{2F34616D-0669-4067-8F05-F038CA7634B8}" dt="2021-11-25T05:09:05.981" v="170" actId="478"/>
          <ac:picMkLst>
            <pc:docMk/>
            <pc:sldMk cId="2559324276" sldId="267"/>
            <ac:picMk id="2052" creationId="{CB1A9110-3FA7-4551-8B60-C1B19AD9A8DC}"/>
          </ac:picMkLst>
        </pc:picChg>
        <pc:picChg chg="del">
          <ac:chgData name="naveen varma" userId="a5853d23b9af0713" providerId="LiveId" clId="{2F34616D-0669-4067-8F05-F038CA7634B8}" dt="2021-11-25T05:09:08.175" v="173" actId="478"/>
          <ac:picMkLst>
            <pc:docMk/>
            <pc:sldMk cId="2559324276" sldId="267"/>
            <ac:picMk id="2053" creationId="{E9748AEC-9709-438B-99A6-0BADC5C78B2E}"/>
          </ac:picMkLst>
        </pc:picChg>
        <pc:picChg chg="del">
          <ac:chgData name="naveen varma" userId="a5853d23b9af0713" providerId="LiveId" clId="{2F34616D-0669-4067-8F05-F038CA7634B8}" dt="2021-11-25T05:08:56.794" v="164" actId="478"/>
          <ac:picMkLst>
            <pc:docMk/>
            <pc:sldMk cId="2559324276" sldId="267"/>
            <ac:picMk id="2054" creationId="{C8CB87FF-560E-473B-BFF6-A96C244278CE}"/>
          </ac:picMkLst>
        </pc:picChg>
      </pc:sldChg>
      <pc:sldChg chg="addSp delSp modSp mod">
        <pc:chgData name="naveen varma" userId="a5853d23b9af0713" providerId="LiveId" clId="{2F34616D-0669-4067-8F05-F038CA7634B8}" dt="2021-11-25T05:20:33.270" v="229" actId="1076"/>
        <pc:sldMkLst>
          <pc:docMk/>
          <pc:sldMk cId="1545280035" sldId="268"/>
        </pc:sldMkLst>
        <pc:picChg chg="del">
          <ac:chgData name="naveen varma" userId="a5853d23b9af0713" providerId="LiveId" clId="{2F34616D-0669-4067-8F05-F038CA7634B8}" dt="2021-11-25T05:18:00.759" v="208" actId="478"/>
          <ac:picMkLst>
            <pc:docMk/>
            <pc:sldMk cId="1545280035" sldId="268"/>
            <ac:picMk id="5" creationId="{A490AF9D-0450-4842-9EF4-10E19FB442CB}"/>
          </ac:picMkLst>
        </pc:picChg>
        <pc:picChg chg="del">
          <ac:chgData name="naveen varma" userId="a5853d23b9af0713" providerId="LiveId" clId="{2F34616D-0669-4067-8F05-F038CA7634B8}" dt="2021-11-25T05:17:55.488" v="206" actId="478"/>
          <ac:picMkLst>
            <pc:docMk/>
            <pc:sldMk cId="1545280035" sldId="268"/>
            <ac:picMk id="6" creationId="{6AF1B06E-76FA-42E6-A69B-F6457FA25854}"/>
          </ac:picMkLst>
        </pc:picChg>
        <pc:picChg chg="del">
          <ac:chgData name="naveen varma" userId="a5853d23b9af0713" providerId="LiveId" clId="{2F34616D-0669-4067-8F05-F038CA7634B8}" dt="2021-11-25T05:18:04.916" v="209" actId="478"/>
          <ac:picMkLst>
            <pc:docMk/>
            <pc:sldMk cId="1545280035" sldId="268"/>
            <ac:picMk id="7" creationId="{72687BF1-AAF8-4F38-B2E8-254542162104}"/>
          </ac:picMkLst>
        </pc:picChg>
        <pc:picChg chg="del">
          <ac:chgData name="naveen varma" userId="a5853d23b9af0713" providerId="LiveId" clId="{2F34616D-0669-4067-8F05-F038CA7634B8}" dt="2021-11-25T05:17:58.410" v="207" actId="478"/>
          <ac:picMkLst>
            <pc:docMk/>
            <pc:sldMk cId="1545280035" sldId="268"/>
            <ac:picMk id="8" creationId="{47B7174C-0BEF-4396-8E43-BD8330EBA06B}"/>
          </ac:picMkLst>
        </pc:picChg>
        <pc:picChg chg="add mod">
          <ac:chgData name="naveen varma" userId="a5853d23b9af0713" providerId="LiveId" clId="{2F34616D-0669-4067-8F05-F038CA7634B8}" dt="2021-11-25T05:18:25.791" v="213" actId="14100"/>
          <ac:picMkLst>
            <pc:docMk/>
            <pc:sldMk cId="1545280035" sldId="268"/>
            <ac:picMk id="9" creationId="{949CDC64-D753-49D6-9983-4E30B3648D43}"/>
          </ac:picMkLst>
        </pc:picChg>
        <pc:picChg chg="add mod">
          <ac:chgData name="naveen varma" userId="a5853d23b9af0713" providerId="LiveId" clId="{2F34616D-0669-4067-8F05-F038CA7634B8}" dt="2021-11-25T05:18:46.459" v="215" actId="1076"/>
          <ac:picMkLst>
            <pc:docMk/>
            <pc:sldMk cId="1545280035" sldId="268"/>
            <ac:picMk id="10" creationId="{0FE6BEBE-BB81-4792-931B-E46D7E1C8B7D}"/>
          </ac:picMkLst>
        </pc:picChg>
        <pc:picChg chg="add mod">
          <ac:chgData name="naveen varma" userId="a5853d23b9af0713" providerId="LiveId" clId="{2F34616D-0669-4067-8F05-F038CA7634B8}" dt="2021-11-25T05:19:09.105" v="218" actId="14100"/>
          <ac:picMkLst>
            <pc:docMk/>
            <pc:sldMk cId="1545280035" sldId="268"/>
            <ac:picMk id="11" creationId="{A4E35862-94CF-4655-B9FE-F43FD1786A11}"/>
          </ac:picMkLst>
        </pc:picChg>
        <pc:picChg chg="add mod">
          <ac:chgData name="naveen varma" userId="a5853d23b9af0713" providerId="LiveId" clId="{2F34616D-0669-4067-8F05-F038CA7634B8}" dt="2021-11-25T05:19:25.191" v="220" actId="1076"/>
          <ac:picMkLst>
            <pc:docMk/>
            <pc:sldMk cId="1545280035" sldId="268"/>
            <ac:picMk id="12" creationId="{5EF2A541-9E03-4879-A0EF-BEE15479880C}"/>
          </ac:picMkLst>
        </pc:picChg>
        <pc:picChg chg="add mod">
          <ac:chgData name="naveen varma" userId="a5853d23b9af0713" providerId="LiveId" clId="{2F34616D-0669-4067-8F05-F038CA7634B8}" dt="2021-11-25T05:19:50.886" v="224" actId="14100"/>
          <ac:picMkLst>
            <pc:docMk/>
            <pc:sldMk cId="1545280035" sldId="268"/>
            <ac:picMk id="13" creationId="{E214AA4D-EF52-4C90-8CCD-952E9BEA785C}"/>
          </ac:picMkLst>
        </pc:picChg>
        <pc:picChg chg="add mod">
          <ac:chgData name="naveen varma" userId="a5853d23b9af0713" providerId="LiveId" clId="{2F34616D-0669-4067-8F05-F038CA7634B8}" dt="2021-11-25T05:20:06.156" v="227" actId="14100"/>
          <ac:picMkLst>
            <pc:docMk/>
            <pc:sldMk cId="1545280035" sldId="268"/>
            <ac:picMk id="14" creationId="{955EDBE9-E96E-475E-A0E4-DBA70D2728F7}"/>
          </ac:picMkLst>
        </pc:picChg>
        <pc:picChg chg="add mod">
          <ac:chgData name="naveen varma" userId="a5853d23b9af0713" providerId="LiveId" clId="{2F34616D-0669-4067-8F05-F038CA7634B8}" dt="2021-11-25T05:20:33.270" v="229" actId="1076"/>
          <ac:picMkLst>
            <pc:docMk/>
            <pc:sldMk cId="1545280035" sldId="268"/>
            <ac:picMk id="15" creationId="{C886874C-2DD0-4F7C-A87C-5653711EF764}"/>
          </ac:picMkLst>
        </pc:picChg>
        <pc:picChg chg="del">
          <ac:chgData name="naveen varma" userId="a5853d23b9af0713" providerId="LiveId" clId="{2F34616D-0669-4067-8F05-F038CA7634B8}" dt="2021-11-25T05:17:52.394" v="205" actId="478"/>
          <ac:picMkLst>
            <pc:docMk/>
            <pc:sldMk cId="1545280035" sldId="268"/>
            <ac:picMk id="3073" creationId="{315325F5-1166-4F07-9B9A-EB922EFC8AAF}"/>
          </ac:picMkLst>
        </pc:picChg>
      </pc:sldChg>
      <pc:sldChg chg="addSp delSp modSp mod">
        <pc:chgData name="naveen varma" userId="a5853d23b9af0713" providerId="LiveId" clId="{2F34616D-0669-4067-8F05-F038CA7634B8}" dt="2021-11-25T05:23:44.689" v="259" actId="1076"/>
        <pc:sldMkLst>
          <pc:docMk/>
          <pc:sldMk cId="504743923" sldId="269"/>
        </pc:sldMkLst>
        <pc:spChg chg="add mod">
          <ac:chgData name="naveen varma" userId="a5853d23b9af0713" providerId="LiveId" clId="{2F34616D-0669-4067-8F05-F038CA7634B8}" dt="2021-11-25T05:22:41.188" v="246" actId="14100"/>
          <ac:spMkLst>
            <pc:docMk/>
            <pc:sldMk cId="504743923" sldId="269"/>
            <ac:spMk id="8" creationId="{5B1E6884-DE3D-4019-A881-98F44DAB167A}"/>
          </ac:spMkLst>
        </pc:spChg>
        <pc:spChg chg="add mod">
          <ac:chgData name="naveen varma" userId="a5853d23b9af0713" providerId="LiveId" clId="{2F34616D-0669-4067-8F05-F038CA7634B8}" dt="2021-11-25T05:23:28.323" v="256" actId="20577"/>
          <ac:spMkLst>
            <pc:docMk/>
            <pc:sldMk cId="504743923" sldId="269"/>
            <ac:spMk id="9" creationId="{E7EBAB03-55F6-4BC6-AA05-D00CE328C754}"/>
          </ac:spMkLst>
        </pc:spChg>
        <pc:picChg chg="del">
          <ac:chgData name="naveen varma" userId="a5853d23b9af0713" providerId="LiveId" clId="{2F34616D-0669-4067-8F05-F038CA7634B8}" dt="2021-11-25T05:21:06.991" v="230" actId="478"/>
          <ac:picMkLst>
            <pc:docMk/>
            <pc:sldMk cId="504743923" sldId="269"/>
            <ac:picMk id="2" creationId="{EFA37E4A-549C-4EEC-A4C9-898E3A85F3BF}"/>
          </ac:picMkLst>
        </pc:picChg>
        <pc:picChg chg="del">
          <ac:chgData name="naveen varma" userId="a5853d23b9af0713" providerId="LiveId" clId="{2F34616D-0669-4067-8F05-F038CA7634B8}" dt="2021-11-25T05:21:08.760" v="231" actId="478"/>
          <ac:picMkLst>
            <pc:docMk/>
            <pc:sldMk cId="504743923" sldId="269"/>
            <ac:picMk id="3" creationId="{35B4F282-4EE6-46FC-9087-0B871A9ADE61}"/>
          </ac:picMkLst>
        </pc:picChg>
        <pc:picChg chg="del">
          <ac:chgData name="naveen varma" userId="a5853d23b9af0713" providerId="LiveId" clId="{2F34616D-0669-4067-8F05-F038CA7634B8}" dt="2021-11-25T05:21:11.756" v="232" actId="478"/>
          <ac:picMkLst>
            <pc:docMk/>
            <pc:sldMk cId="504743923" sldId="269"/>
            <ac:picMk id="4" creationId="{E4E5A2AE-08D6-490D-836C-E2CCED8FF8E4}"/>
          </ac:picMkLst>
        </pc:picChg>
        <pc:picChg chg="add mod">
          <ac:chgData name="naveen varma" userId="a5853d23b9af0713" providerId="LiveId" clId="{2F34616D-0669-4067-8F05-F038CA7634B8}" dt="2021-11-25T05:21:56.074" v="242" actId="14100"/>
          <ac:picMkLst>
            <pc:docMk/>
            <pc:sldMk cId="504743923" sldId="269"/>
            <ac:picMk id="5" creationId="{12BB628F-AAF6-4965-8E7D-CA0132CE0617}"/>
          </ac:picMkLst>
        </pc:picChg>
        <pc:picChg chg="add mod">
          <ac:chgData name="naveen varma" userId="a5853d23b9af0713" providerId="LiveId" clId="{2F34616D-0669-4067-8F05-F038CA7634B8}" dt="2021-11-25T05:21:52.923" v="241" actId="1076"/>
          <ac:picMkLst>
            <pc:docMk/>
            <pc:sldMk cId="504743923" sldId="269"/>
            <ac:picMk id="6" creationId="{06FBC0B1-8F4F-40BC-8E3E-B1052DA1513C}"/>
          </ac:picMkLst>
        </pc:picChg>
        <pc:picChg chg="add mod">
          <ac:chgData name="naveen varma" userId="a5853d23b9af0713" providerId="LiveId" clId="{2F34616D-0669-4067-8F05-F038CA7634B8}" dt="2021-11-25T05:23:44.689" v="259" actId="1076"/>
          <ac:picMkLst>
            <pc:docMk/>
            <pc:sldMk cId="504743923" sldId="269"/>
            <ac:picMk id="10" creationId="{C4CCB26E-42E6-4DA8-99F1-8CAE1C36897E}"/>
          </ac:picMkLst>
        </pc:picChg>
      </pc:sldChg>
      <pc:sldChg chg="addSp delSp modSp mod">
        <pc:chgData name="naveen varma" userId="a5853d23b9af0713" providerId="LiveId" clId="{2F34616D-0669-4067-8F05-F038CA7634B8}" dt="2021-11-25T05:26:13.352" v="282" actId="1076"/>
        <pc:sldMkLst>
          <pc:docMk/>
          <pc:sldMk cId="3823574029" sldId="270"/>
        </pc:sldMkLst>
        <pc:spChg chg="del mod">
          <ac:chgData name="naveen varma" userId="a5853d23b9af0713" providerId="LiveId" clId="{2F34616D-0669-4067-8F05-F038CA7634B8}" dt="2021-11-25T05:25:13.139" v="270"/>
          <ac:spMkLst>
            <pc:docMk/>
            <pc:sldMk cId="3823574029" sldId="270"/>
            <ac:spMk id="2" creationId="{78EC4BC7-9FE8-4553-B62E-79700F656157}"/>
          </ac:spMkLst>
        </pc:spChg>
        <pc:spChg chg="del mod">
          <ac:chgData name="naveen varma" userId="a5853d23b9af0713" providerId="LiveId" clId="{2F34616D-0669-4067-8F05-F038CA7634B8}" dt="2021-11-25T05:24:15.572" v="265"/>
          <ac:spMkLst>
            <pc:docMk/>
            <pc:sldMk cId="3823574029" sldId="270"/>
            <ac:spMk id="5" creationId="{24891315-5740-4019-884A-0412987E6A44}"/>
          </ac:spMkLst>
        </pc:spChg>
        <pc:picChg chg="del">
          <ac:chgData name="naveen varma" userId="a5853d23b9af0713" providerId="LiveId" clId="{2F34616D-0669-4067-8F05-F038CA7634B8}" dt="2021-11-25T05:24:15.572" v="263" actId="478"/>
          <ac:picMkLst>
            <pc:docMk/>
            <pc:sldMk cId="3823574029" sldId="270"/>
            <ac:picMk id="3" creationId="{65E7756D-79BC-405E-8715-FABC584613EA}"/>
          </ac:picMkLst>
        </pc:picChg>
        <pc:picChg chg="add mod">
          <ac:chgData name="naveen varma" userId="a5853d23b9af0713" providerId="LiveId" clId="{2F34616D-0669-4067-8F05-F038CA7634B8}" dt="2021-11-25T05:25:43.420" v="276" actId="14100"/>
          <ac:picMkLst>
            <pc:docMk/>
            <pc:sldMk cId="3823574029" sldId="270"/>
            <ac:picMk id="6" creationId="{2BD923AC-1541-4B99-8D6A-43865C63D375}"/>
          </ac:picMkLst>
        </pc:picChg>
        <pc:picChg chg="add mod">
          <ac:chgData name="naveen varma" userId="a5853d23b9af0713" providerId="LiveId" clId="{2F34616D-0669-4067-8F05-F038CA7634B8}" dt="2021-11-25T05:25:36.848" v="275" actId="14100"/>
          <ac:picMkLst>
            <pc:docMk/>
            <pc:sldMk cId="3823574029" sldId="270"/>
            <ac:picMk id="7" creationId="{6AC4EB09-3D49-4CDE-B310-9FBD593C2D41}"/>
          </ac:picMkLst>
        </pc:picChg>
        <pc:picChg chg="add mod">
          <ac:chgData name="naveen varma" userId="a5853d23b9af0713" providerId="LiveId" clId="{2F34616D-0669-4067-8F05-F038CA7634B8}" dt="2021-11-25T05:25:50.466" v="278" actId="1076"/>
          <ac:picMkLst>
            <pc:docMk/>
            <pc:sldMk cId="3823574029" sldId="270"/>
            <ac:picMk id="8" creationId="{D21BEFC4-8DAE-4B42-8C1D-0D46926D6488}"/>
          </ac:picMkLst>
        </pc:picChg>
        <pc:picChg chg="add mod">
          <ac:chgData name="naveen varma" userId="a5853d23b9af0713" providerId="LiveId" clId="{2F34616D-0669-4067-8F05-F038CA7634B8}" dt="2021-11-25T05:26:13.352" v="282" actId="1076"/>
          <ac:picMkLst>
            <pc:docMk/>
            <pc:sldMk cId="3823574029" sldId="270"/>
            <ac:picMk id="9" creationId="{98AF8F4D-E7FD-41CC-BAEA-80639E569B98}"/>
          </ac:picMkLst>
        </pc:picChg>
      </pc:sldChg>
      <pc:sldChg chg="addSp delSp modSp mod">
        <pc:chgData name="naveen varma" userId="a5853d23b9af0713" providerId="LiveId" clId="{2F34616D-0669-4067-8F05-F038CA7634B8}" dt="2021-11-25T05:28:18.947" v="300" actId="1076"/>
        <pc:sldMkLst>
          <pc:docMk/>
          <pc:sldMk cId="154037776" sldId="271"/>
        </pc:sldMkLst>
        <pc:spChg chg="del mod">
          <ac:chgData name="naveen varma" userId="a5853d23b9af0713" providerId="LiveId" clId="{2F34616D-0669-4067-8F05-F038CA7634B8}" dt="2021-11-25T05:26:26.485" v="286"/>
          <ac:spMkLst>
            <pc:docMk/>
            <pc:sldMk cId="154037776" sldId="271"/>
            <ac:spMk id="2" creationId="{85941E05-CED5-4832-9E73-DE721358482F}"/>
          </ac:spMkLst>
        </pc:spChg>
        <pc:spChg chg="add mod">
          <ac:chgData name="naveen varma" userId="a5853d23b9af0713" providerId="LiveId" clId="{2F34616D-0669-4067-8F05-F038CA7634B8}" dt="2021-11-25T05:27:26.486" v="292" actId="1076"/>
          <ac:spMkLst>
            <pc:docMk/>
            <pc:sldMk cId="154037776" sldId="271"/>
            <ac:spMk id="11" creationId="{14C8A20E-E79F-4FE3-B6DF-6DD98ECFC959}"/>
          </ac:spMkLst>
        </pc:spChg>
        <pc:picChg chg="del">
          <ac:chgData name="naveen varma" userId="a5853d23b9af0713" providerId="LiveId" clId="{2F34616D-0669-4067-8F05-F038CA7634B8}" dt="2021-11-25T05:26:26.483" v="284" actId="478"/>
          <ac:picMkLst>
            <pc:docMk/>
            <pc:sldMk cId="154037776" sldId="271"/>
            <ac:picMk id="3" creationId="{B28B249C-2015-406C-98E1-DBFC6F6B2FEA}"/>
          </ac:picMkLst>
        </pc:picChg>
        <pc:picChg chg="del">
          <ac:chgData name="naveen varma" userId="a5853d23b9af0713" providerId="LiveId" clId="{2F34616D-0669-4067-8F05-F038CA7634B8}" dt="2021-11-25T05:26:28.556" v="287" actId="478"/>
          <ac:picMkLst>
            <pc:docMk/>
            <pc:sldMk cId="154037776" sldId="271"/>
            <ac:picMk id="9" creationId="{B495A234-D7F6-4D5D-B7AF-6E6F6F3F9F28}"/>
          </ac:picMkLst>
        </pc:picChg>
        <pc:picChg chg="add mod">
          <ac:chgData name="naveen varma" userId="a5853d23b9af0713" providerId="LiveId" clId="{2F34616D-0669-4067-8F05-F038CA7634B8}" dt="2021-11-25T05:27:29.714" v="293" actId="14100"/>
          <ac:picMkLst>
            <pc:docMk/>
            <pc:sldMk cId="154037776" sldId="271"/>
            <ac:picMk id="10" creationId="{4C74C6FD-4BB1-4952-8E6A-D16BED938561}"/>
          </ac:picMkLst>
        </pc:picChg>
        <pc:picChg chg="add mod">
          <ac:chgData name="naveen varma" userId="a5853d23b9af0713" providerId="LiveId" clId="{2F34616D-0669-4067-8F05-F038CA7634B8}" dt="2021-11-25T05:28:18.947" v="300" actId="1076"/>
          <ac:picMkLst>
            <pc:docMk/>
            <pc:sldMk cId="154037776" sldId="271"/>
            <ac:picMk id="12" creationId="{CE455357-C750-4C52-B109-D979D4737E33}"/>
          </ac:picMkLst>
        </pc:picChg>
        <pc:picChg chg="add del mod">
          <ac:chgData name="naveen varma" userId="a5853d23b9af0713" providerId="LiveId" clId="{2F34616D-0669-4067-8F05-F038CA7634B8}" dt="2021-11-25T05:28:11.219" v="299" actId="478"/>
          <ac:picMkLst>
            <pc:docMk/>
            <pc:sldMk cId="154037776" sldId="271"/>
            <ac:picMk id="13" creationId="{710CA261-36B1-4D25-B971-F2E8C48545DF}"/>
          </ac:picMkLst>
        </pc:picChg>
        <pc:picChg chg="del">
          <ac:chgData name="naveen varma" userId="a5853d23b9af0713" providerId="LiveId" clId="{2F34616D-0669-4067-8F05-F038CA7634B8}" dt="2021-11-25T05:26:30.722" v="288" actId="478"/>
          <ac:picMkLst>
            <pc:docMk/>
            <pc:sldMk cId="154037776" sldId="271"/>
            <ac:picMk id="4102" creationId="{FDC2D74D-9687-442B-8A69-CAB435046130}"/>
          </ac:picMkLst>
        </pc:picChg>
      </pc:sldChg>
      <pc:sldChg chg="addSp delSp modSp mod">
        <pc:chgData name="naveen varma" userId="a5853d23b9af0713" providerId="LiveId" clId="{2F34616D-0669-4067-8F05-F038CA7634B8}" dt="2021-11-25T05:33:16.932" v="330" actId="1076"/>
        <pc:sldMkLst>
          <pc:docMk/>
          <pc:sldMk cId="3047546832" sldId="272"/>
        </pc:sldMkLst>
        <pc:picChg chg="add mod">
          <ac:chgData name="naveen varma" userId="a5853d23b9af0713" providerId="LiveId" clId="{2F34616D-0669-4067-8F05-F038CA7634B8}" dt="2021-11-25T05:33:12.967" v="329" actId="14100"/>
          <ac:picMkLst>
            <pc:docMk/>
            <pc:sldMk cId="3047546832" sldId="272"/>
            <ac:picMk id="4" creationId="{63FABF61-CFF5-49C7-B23A-294561A1291B}"/>
          </ac:picMkLst>
        </pc:picChg>
        <pc:picChg chg="add mod">
          <ac:chgData name="naveen varma" userId="a5853d23b9af0713" providerId="LiveId" clId="{2F34616D-0669-4067-8F05-F038CA7634B8}" dt="2021-11-25T05:33:16.932" v="330" actId="1076"/>
          <ac:picMkLst>
            <pc:docMk/>
            <pc:sldMk cId="3047546832" sldId="272"/>
            <ac:picMk id="5" creationId="{E391368C-0E1B-47D8-995B-A76022D8EAED}"/>
          </ac:picMkLst>
        </pc:picChg>
        <pc:picChg chg="del">
          <ac:chgData name="naveen varma" userId="a5853d23b9af0713" providerId="LiveId" clId="{2F34616D-0669-4067-8F05-F038CA7634B8}" dt="2021-11-25T05:32:42.952" v="325" actId="478"/>
          <ac:picMkLst>
            <pc:docMk/>
            <pc:sldMk cId="3047546832" sldId="272"/>
            <ac:picMk id="5121" creationId="{9C3A62A9-7037-4F69-A446-4C9D429AB2AC}"/>
          </ac:picMkLst>
        </pc:picChg>
      </pc:sldChg>
      <pc:sldChg chg="addSp delSp modSp mod">
        <pc:chgData name="naveen varma" userId="a5853d23b9af0713" providerId="LiveId" clId="{2F34616D-0669-4067-8F05-F038CA7634B8}" dt="2021-11-25T05:37:39.866" v="560" actId="14100"/>
        <pc:sldMkLst>
          <pc:docMk/>
          <pc:sldMk cId="2756128605" sldId="273"/>
        </pc:sldMkLst>
        <pc:spChg chg="add mod">
          <ac:chgData name="naveen varma" userId="a5853d23b9af0713" providerId="LiveId" clId="{2F34616D-0669-4067-8F05-F038CA7634B8}" dt="2021-11-25T05:35:54.916" v="460" actId="1076"/>
          <ac:spMkLst>
            <pc:docMk/>
            <pc:sldMk cId="2756128605" sldId="273"/>
            <ac:spMk id="10" creationId="{CC4B3240-E25A-480F-83E5-26094BB0DD3E}"/>
          </ac:spMkLst>
        </pc:spChg>
        <pc:spChg chg="add mod">
          <ac:chgData name="naveen varma" userId="a5853d23b9af0713" providerId="LiveId" clId="{2F34616D-0669-4067-8F05-F038CA7634B8}" dt="2021-11-25T05:37:39.866" v="560" actId="14100"/>
          <ac:spMkLst>
            <pc:docMk/>
            <pc:sldMk cId="2756128605" sldId="273"/>
            <ac:spMk id="12" creationId="{353ABA17-54AF-4E87-AF91-C10B2990A9E2}"/>
          </ac:spMkLst>
        </pc:spChg>
        <pc:picChg chg="del">
          <ac:chgData name="naveen varma" userId="a5853d23b9af0713" providerId="LiveId" clId="{2F34616D-0669-4067-8F05-F038CA7634B8}" dt="2021-11-25T05:35:18.314" v="456" actId="478"/>
          <ac:picMkLst>
            <pc:docMk/>
            <pc:sldMk cId="2756128605" sldId="273"/>
            <ac:picMk id="5" creationId="{41FD5F3B-1E1F-4353-A075-5C2CF63A2F94}"/>
          </ac:picMkLst>
        </pc:picChg>
        <pc:picChg chg="del">
          <ac:chgData name="naveen varma" userId="a5853d23b9af0713" providerId="LiveId" clId="{2F34616D-0669-4067-8F05-F038CA7634B8}" dt="2021-11-25T05:35:14.446" v="454" actId="478"/>
          <ac:picMkLst>
            <pc:docMk/>
            <pc:sldMk cId="2756128605" sldId="273"/>
            <ac:picMk id="6" creationId="{10E72B0D-710A-4CD6-A124-10583AD408D4}"/>
          </ac:picMkLst>
        </pc:picChg>
        <pc:picChg chg="del">
          <ac:chgData name="naveen varma" userId="a5853d23b9af0713" providerId="LiveId" clId="{2F34616D-0669-4067-8F05-F038CA7634B8}" dt="2021-11-25T05:35:16.324" v="455" actId="478"/>
          <ac:picMkLst>
            <pc:docMk/>
            <pc:sldMk cId="2756128605" sldId="273"/>
            <ac:picMk id="7" creationId="{D8C2D391-9DD7-4842-9970-7FC8CCF4DA54}"/>
          </ac:picMkLst>
        </pc:picChg>
        <pc:picChg chg="add mod">
          <ac:chgData name="naveen varma" userId="a5853d23b9af0713" providerId="LiveId" clId="{2F34616D-0669-4067-8F05-F038CA7634B8}" dt="2021-11-25T05:35:35.232" v="458" actId="1076"/>
          <ac:picMkLst>
            <pc:docMk/>
            <pc:sldMk cId="2756128605" sldId="273"/>
            <ac:picMk id="8" creationId="{724A6EDB-982D-4996-83EB-EBD03CC2AE60}"/>
          </ac:picMkLst>
        </pc:picChg>
        <pc:picChg chg="del">
          <ac:chgData name="naveen varma" userId="a5853d23b9af0713" providerId="LiveId" clId="{2F34616D-0669-4067-8F05-F038CA7634B8}" dt="2021-11-25T05:35:11.200" v="453" actId="478"/>
          <ac:picMkLst>
            <pc:docMk/>
            <pc:sldMk cId="2756128605" sldId="273"/>
            <ac:picMk id="6145" creationId="{C2633E17-3A66-4B6C-90E1-D9BDCDCBC8D2}"/>
          </ac:picMkLst>
        </pc:picChg>
      </pc:sldChg>
      <pc:sldChg chg="addSp delSp modSp mod">
        <pc:chgData name="naveen varma" userId="a5853d23b9af0713" providerId="LiveId" clId="{2F34616D-0669-4067-8F05-F038CA7634B8}" dt="2021-11-25T05:40:37.699" v="572" actId="1076"/>
        <pc:sldMkLst>
          <pc:docMk/>
          <pc:sldMk cId="181218176" sldId="274"/>
        </pc:sldMkLst>
        <pc:spChg chg="add mod">
          <ac:chgData name="naveen varma" userId="a5853d23b9af0713" providerId="LiveId" clId="{2F34616D-0669-4067-8F05-F038CA7634B8}" dt="2021-11-25T05:40:37.699" v="572" actId="1076"/>
          <ac:spMkLst>
            <pc:docMk/>
            <pc:sldMk cId="181218176" sldId="274"/>
            <ac:spMk id="12" creationId="{16187FFE-F863-45C6-BF09-AB4EAB723232}"/>
          </ac:spMkLst>
        </pc:spChg>
        <pc:picChg chg="del">
          <ac:chgData name="naveen varma" userId="a5853d23b9af0713" providerId="LiveId" clId="{2F34616D-0669-4067-8F05-F038CA7634B8}" dt="2021-11-25T05:37:51.231" v="561" actId="478"/>
          <ac:picMkLst>
            <pc:docMk/>
            <pc:sldMk cId="181218176" sldId="274"/>
            <ac:picMk id="2" creationId="{18819459-47C1-4173-A5A6-EFB6A779EB48}"/>
          </ac:picMkLst>
        </pc:picChg>
        <pc:picChg chg="del">
          <ac:chgData name="naveen varma" userId="a5853d23b9af0713" providerId="LiveId" clId="{2F34616D-0669-4067-8F05-F038CA7634B8}" dt="2021-11-25T05:37:53.049" v="562" actId="478"/>
          <ac:picMkLst>
            <pc:docMk/>
            <pc:sldMk cId="181218176" sldId="274"/>
            <ac:picMk id="3" creationId="{1C6DA474-B1E9-49C4-AC7F-0648C3882EC8}"/>
          </ac:picMkLst>
        </pc:picChg>
        <pc:picChg chg="del">
          <ac:chgData name="naveen varma" userId="a5853d23b9af0713" providerId="LiveId" clId="{2F34616D-0669-4067-8F05-F038CA7634B8}" dt="2021-11-25T05:37:54.746" v="563" actId="478"/>
          <ac:picMkLst>
            <pc:docMk/>
            <pc:sldMk cId="181218176" sldId="274"/>
            <ac:picMk id="4" creationId="{CDBE4314-3C07-48A3-9937-3DF9D73C587C}"/>
          </ac:picMkLst>
        </pc:picChg>
        <pc:picChg chg="del">
          <ac:chgData name="naveen varma" userId="a5853d23b9af0713" providerId="LiveId" clId="{2F34616D-0669-4067-8F05-F038CA7634B8}" dt="2021-11-25T05:37:58.338" v="564" actId="478"/>
          <ac:picMkLst>
            <pc:docMk/>
            <pc:sldMk cId="181218176" sldId="274"/>
            <ac:picMk id="5" creationId="{CE937007-FCBE-45B2-98C8-A207E0FC4AF1}"/>
          </ac:picMkLst>
        </pc:picChg>
        <pc:picChg chg="del">
          <ac:chgData name="naveen varma" userId="a5853d23b9af0713" providerId="LiveId" clId="{2F34616D-0669-4067-8F05-F038CA7634B8}" dt="2021-11-25T05:38:04.149" v="566" actId="478"/>
          <ac:picMkLst>
            <pc:docMk/>
            <pc:sldMk cId="181218176" sldId="274"/>
            <ac:picMk id="6" creationId="{B3A21F17-5168-4244-9BA3-B94C9162FDA7}"/>
          </ac:picMkLst>
        </pc:picChg>
        <pc:picChg chg="del">
          <ac:chgData name="naveen varma" userId="a5853d23b9af0713" providerId="LiveId" clId="{2F34616D-0669-4067-8F05-F038CA7634B8}" dt="2021-11-25T05:38:00.064" v="565" actId="478"/>
          <ac:picMkLst>
            <pc:docMk/>
            <pc:sldMk cId="181218176" sldId="274"/>
            <ac:picMk id="7" creationId="{BB768BAC-DD86-4C0A-94A3-051EFE7736D0}"/>
          </ac:picMkLst>
        </pc:picChg>
        <pc:picChg chg="del">
          <ac:chgData name="naveen varma" userId="a5853d23b9af0713" providerId="LiveId" clId="{2F34616D-0669-4067-8F05-F038CA7634B8}" dt="2021-11-25T05:38:09.413" v="568" actId="478"/>
          <ac:picMkLst>
            <pc:docMk/>
            <pc:sldMk cId="181218176" sldId="274"/>
            <ac:picMk id="8" creationId="{B82B0973-5E64-4FA4-9E98-C37E9329C273}"/>
          </ac:picMkLst>
        </pc:picChg>
        <pc:picChg chg="del">
          <ac:chgData name="naveen varma" userId="a5853d23b9af0713" providerId="LiveId" clId="{2F34616D-0669-4067-8F05-F038CA7634B8}" dt="2021-11-25T05:38:06.946" v="567" actId="478"/>
          <ac:picMkLst>
            <pc:docMk/>
            <pc:sldMk cId="181218176" sldId="274"/>
            <ac:picMk id="9" creationId="{A9955C02-1FD3-4D0E-AB14-6F9EBE5943AA}"/>
          </ac:picMkLst>
        </pc:picChg>
        <pc:picChg chg="add mod">
          <ac:chgData name="naveen varma" userId="a5853d23b9af0713" providerId="LiveId" clId="{2F34616D-0669-4067-8F05-F038CA7634B8}" dt="2021-11-25T05:39:47.696" v="570" actId="1076"/>
          <ac:picMkLst>
            <pc:docMk/>
            <pc:sldMk cId="181218176" sldId="274"/>
            <ac:picMk id="10" creationId="{62115325-6374-44BE-930D-97D38350A300}"/>
          </ac:picMkLst>
        </pc:picChg>
      </pc:sldChg>
      <pc:sldChg chg="addSp delSp modSp mod">
        <pc:chgData name="naveen varma" userId="a5853d23b9af0713" providerId="LiveId" clId="{2F34616D-0669-4067-8F05-F038CA7634B8}" dt="2021-11-25T05:43:13.678" v="591" actId="14100"/>
        <pc:sldMkLst>
          <pc:docMk/>
          <pc:sldMk cId="4093641964" sldId="275"/>
        </pc:sldMkLst>
        <pc:spChg chg="del mod">
          <ac:chgData name="naveen varma" userId="a5853d23b9af0713" providerId="LiveId" clId="{2F34616D-0669-4067-8F05-F038CA7634B8}" dt="2021-11-25T05:41:23.229" v="577"/>
          <ac:spMkLst>
            <pc:docMk/>
            <pc:sldMk cId="4093641964" sldId="275"/>
            <ac:spMk id="3" creationId="{7A5F3626-8CCB-4FA7-888D-9AF1251E0975}"/>
          </ac:spMkLst>
        </pc:spChg>
        <pc:spChg chg="del mod">
          <ac:chgData name="naveen varma" userId="a5853d23b9af0713" providerId="LiveId" clId="{2F34616D-0669-4067-8F05-F038CA7634B8}" dt="2021-11-25T05:41:39.444" v="581"/>
          <ac:spMkLst>
            <pc:docMk/>
            <pc:sldMk cId="4093641964" sldId="275"/>
            <ac:spMk id="7" creationId="{4417B830-1BAC-47D5-89BF-E00FD394B933}"/>
          </ac:spMkLst>
        </pc:spChg>
        <pc:spChg chg="add mod">
          <ac:chgData name="naveen varma" userId="a5853d23b9af0713" providerId="LiveId" clId="{2F34616D-0669-4067-8F05-F038CA7634B8}" dt="2021-11-25T05:42:16.839" v="585" actId="1076"/>
          <ac:spMkLst>
            <pc:docMk/>
            <pc:sldMk cId="4093641964" sldId="275"/>
            <ac:spMk id="8" creationId="{16394809-D5BF-4FC8-9AE6-FF99FD5D14B0}"/>
          </ac:spMkLst>
        </pc:spChg>
        <pc:spChg chg="add mod">
          <ac:chgData name="naveen varma" userId="a5853d23b9af0713" providerId="LiveId" clId="{2F34616D-0669-4067-8F05-F038CA7634B8}" dt="2021-11-25T05:43:13.678" v="591" actId="14100"/>
          <ac:spMkLst>
            <pc:docMk/>
            <pc:sldMk cId="4093641964" sldId="275"/>
            <ac:spMk id="11" creationId="{B1C786B7-460F-4DA1-A5B6-6019489B6821}"/>
          </ac:spMkLst>
        </pc:spChg>
        <pc:picChg chg="del">
          <ac:chgData name="naveen varma" userId="a5853d23b9af0713" providerId="LiveId" clId="{2F34616D-0669-4067-8F05-F038CA7634B8}" dt="2021-11-25T05:41:23.229" v="575" actId="478"/>
          <ac:picMkLst>
            <pc:docMk/>
            <pc:sldMk cId="4093641964" sldId="275"/>
            <ac:picMk id="4" creationId="{7C14D33F-8043-45A2-A549-E63602F333C9}"/>
          </ac:picMkLst>
        </pc:picChg>
        <pc:picChg chg="del">
          <ac:chgData name="naveen varma" userId="a5853d23b9af0713" providerId="LiveId" clId="{2F34616D-0669-4067-8F05-F038CA7634B8}" dt="2021-11-25T05:41:25.577" v="578" actId="478"/>
          <ac:picMkLst>
            <pc:docMk/>
            <pc:sldMk cId="4093641964" sldId="275"/>
            <ac:picMk id="5" creationId="{5AFD8D4B-9256-45B5-B0F4-FD149CB82516}"/>
          </ac:picMkLst>
        </pc:picChg>
        <pc:picChg chg="add mod">
          <ac:chgData name="naveen varma" userId="a5853d23b9af0713" providerId="LiveId" clId="{2F34616D-0669-4067-8F05-F038CA7634B8}" dt="2021-11-25T05:41:46.211" v="583" actId="1076"/>
          <ac:picMkLst>
            <pc:docMk/>
            <pc:sldMk cId="4093641964" sldId="275"/>
            <ac:picMk id="6" creationId="{054304D0-A97A-4F2A-B82E-F2B606CA3295}"/>
          </ac:picMkLst>
        </pc:picChg>
        <pc:picChg chg="add mod">
          <ac:chgData name="naveen varma" userId="a5853d23b9af0713" providerId="LiveId" clId="{2F34616D-0669-4067-8F05-F038CA7634B8}" dt="2021-11-25T05:42:28.845" v="587" actId="1076"/>
          <ac:picMkLst>
            <pc:docMk/>
            <pc:sldMk cId="4093641964" sldId="275"/>
            <ac:picMk id="9" creationId="{DBB321EB-45EF-4DCA-A784-E12194A1D3C8}"/>
          </ac:picMkLst>
        </pc:picChg>
      </pc:sldChg>
      <pc:sldChg chg="modSp mod">
        <pc:chgData name="naveen varma" userId="a5853d23b9af0713" providerId="LiveId" clId="{2F34616D-0669-4067-8F05-F038CA7634B8}" dt="2021-11-25T05:53:17.737" v="659" actId="14100"/>
        <pc:sldMkLst>
          <pc:docMk/>
          <pc:sldMk cId="590553024" sldId="276"/>
        </pc:sldMkLst>
        <pc:spChg chg="mod">
          <ac:chgData name="naveen varma" userId="a5853d23b9af0713" providerId="LiveId" clId="{2F34616D-0669-4067-8F05-F038CA7634B8}" dt="2021-11-25T05:53:17.737" v="659" actId="14100"/>
          <ac:spMkLst>
            <pc:docMk/>
            <pc:sldMk cId="590553024" sldId="276"/>
            <ac:spMk id="3" creationId="{4C0AB9DC-E0A8-4493-9F80-731F7052F769}"/>
          </ac:spMkLst>
        </pc:spChg>
      </pc:sldChg>
      <pc:sldChg chg="addSp modSp new mod">
        <pc:chgData name="naveen varma" userId="a5853d23b9af0713" providerId="LiveId" clId="{2F34616D-0669-4067-8F05-F038CA7634B8}" dt="2021-11-25T05:15:44.860" v="194" actId="14100"/>
        <pc:sldMkLst>
          <pc:docMk/>
          <pc:sldMk cId="3877613632" sldId="277"/>
        </pc:sldMkLst>
        <pc:spChg chg="add mod">
          <ac:chgData name="naveen varma" userId="a5853d23b9af0713" providerId="LiveId" clId="{2F34616D-0669-4067-8F05-F038CA7634B8}" dt="2021-11-25T05:15:01.728" v="190" actId="14100"/>
          <ac:spMkLst>
            <pc:docMk/>
            <pc:sldMk cId="3877613632" sldId="277"/>
            <ac:spMk id="5" creationId="{A6757530-91CC-4287-B5DC-4CC472372BF3}"/>
          </ac:spMkLst>
        </pc:spChg>
        <pc:picChg chg="add mod">
          <ac:chgData name="naveen varma" userId="a5853d23b9af0713" providerId="LiveId" clId="{2F34616D-0669-4067-8F05-F038CA7634B8}" dt="2021-11-25T05:10:52.884" v="183" actId="1076"/>
          <ac:picMkLst>
            <pc:docMk/>
            <pc:sldMk cId="3877613632" sldId="277"/>
            <ac:picMk id="2" creationId="{67D54552-257E-4124-BB4E-7A8EFC27D39D}"/>
          </ac:picMkLst>
        </pc:picChg>
        <pc:picChg chg="add mod">
          <ac:chgData name="naveen varma" userId="a5853d23b9af0713" providerId="LiveId" clId="{2F34616D-0669-4067-8F05-F038CA7634B8}" dt="2021-11-25T05:14:19.891" v="186" actId="14100"/>
          <ac:picMkLst>
            <pc:docMk/>
            <pc:sldMk cId="3877613632" sldId="277"/>
            <ac:picMk id="3" creationId="{5384DED2-10BF-448A-B969-C4D268D2F0F0}"/>
          </ac:picMkLst>
        </pc:picChg>
        <pc:picChg chg="add mod">
          <ac:chgData name="naveen varma" userId="a5853d23b9af0713" providerId="LiveId" clId="{2F34616D-0669-4067-8F05-F038CA7634B8}" dt="2021-11-25T05:15:44.860" v="194" actId="14100"/>
          <ac:picMkLst>
            <pc:docMk/>
            <pc:sldMk cId="3877613632" sldId="277"/>
            <ac:picMk id="6" creationId="{E0B3C620-8711-4EE5-8D18-4FD09A82BDB3}"/>
          </ac:picMkLst>
        </pc:picChg>
      </pc:sldChg>
      <pc:sldChg chg="addSp modSp new mod">
        <pc:chgData name="naveen varma" userId="a5853d23b9af0713" providerId="LiveId" clId="{2F34616D-0669-4067-8F05-F038CA7634B8}" dt="2021-11-25T05:29:54.537" v="308" actId="1076"/>
        <pc:sldMkLst>
          <pc:docMk/>
          <pc:sldMk cId="2394026537" sldId="278"/>
        </pc:sldMkLst>
        <pc:spChg chg="add mod">
          <ac:chgData name="naveen varma" userId="a5853d23b9af0713" providerId="LiveId" clId="{2F34616D-0669-4067-8F05-F038CA7634B8}" dt="2021-11-25T05:29:54.537" v="308" actId="1076"/>
          <ac:spMkLst>
            <pc:docMk/>
            <pc:sldMk cId="2394026537" sldId="278"/>
            <ac:spMk id="5" creationId="{346972F1-662F-4A0A-B9F6-05A6F0055901}"/>
          </ac:spMkLst>
        </pc:spChg>
        <pc:picChg chg="add mod">
          <ac:chgData name="naveen varma" userId="a5853d23b9af0713" providerId="LiveId" clId="{2F34616D-0669-4067-8F05-F038CA7634B8}" dt="2021-11-25T05:29:14.352" v="304" actId="14100"/>
          <ac:picMkLst>
            <pc:docMk/>
            <pc:sldMk cId="2394026537" sldId="278"/>
            <ac:picMk id="2" creationId="{9588CCB1-C69F-447C-B648-7D54E5BB823A}"/>
          </ac:picMkLst>
        </pc:picChg>
        <pc:picChg chg="add mod">
          <ac:chgData name="naveen varma" userId="a5853d23b9af0713" providerId="LiveId" clId="{2F34616D-0669-4067-8F05-F038CA7634B8}" dt="2021-11-25T05:29:30.836" v="306" actId="1076"/>
          <ac:picMkLst>
            <pc:docMk/>
            <pc:sldMk cId="2394026537" sldId="278"/>
            <ac:picMk id="3" creationId="{78E4B5ED-A844-4D42-A949-A7F934919E8D}"/>
          </ac:picMkLst>
        </pc:picChg>
      </pc:sldChg>
      <pc:sldChg chg="addSp modSp new mod">
        <pc:chgData name="naveen varma" userId="a5853d23b9af0713" providerId="LiveId" clId="{2F34616D-0669-4067-8F05-F038CA7634B8}" dt="2021-11-25T05:32:12.916" v="323" actId="14100"/>
        <pc:sldMkLst>
          <pc:docMk/>
          <pc:sldMk cId="3668483636" sldId="279"/>
        </pc:sldMkLst>
        <pc:spChg chg="add mod">
          <ac:chgData name="naveen varma" userId="a5853d23b9af0713" providerId="LiveId" clId="{2F34616D-0669-4067-8F05-F038CA7634B8}" dt="2021-11-25T05:31:06.202" v="316" actId="14100"/>
          <ac:spMkLst>
            <pc:docMk/>
            <pc:sldMk cId="3668483636" sldId="279"/>
            <ac:spMk id="5" creationId="{F0229821-D433-42A2-873A-EA4933E2635E}"/>
          </ac:spMkLst>
        </pc:spChg>
        <pc:spChg chg="add mod">
          <ac:chgData name="naveen varma" userId="a5853d23b9af0713" providerId="LiveId" clId="{2F34616D-0669-4067-8F05-F038CA7634B8}" dt="2021-11-25T05:32:12.916" v="323" actId="14100"/>
          <ac:spMkLst>
            <pc:docMk/>
            <pc:sldMk cId="3668483636" sldId="279"/>
            <ac:spMk id="9" creationId="{C2C22E0B-16FB-409D-B073-A05DC3A319FE}"/>
          </ac:spMkLst>
        </pc:spChg>
        <pc:picChg chg="add mod">
          <ac:chgData name="naveen varma" userId="a5853d23b9af0713" providerId="LiveId" clId="{2F34616D-0669-4067-8F05-F038CA7634B8}" dt="2021-11-25T05:30:30.603" v="311" actId="1076"/>
          <ac:picMkLst>
            <pc:docMk/>
            <pc:sldMk cId="3668483636" sldId="279"/>
            <ac:picMk id="2" creationId="{C482256D-2812-4D24-BC40-135B4C58C582}"/>
          </ac:picMkLst>
        </pc:picChg>
        <pc:picChg chg="add mod">
          <ac:chgData name="naveen varma" userId="a5853d23b9af0713" providerId="LiveId" clId="{2F34616D-0669-4067-8F05-F038CA7634B8}" dt="2021-11-25T05:30:41.736" v="313" actId="1076"/>
          <ac:picMkLst>
            <pc:docMk/>
            <pc:sldMk cId="3668483636" sldId="279"/>
            <ac:picMk id="3" creationId="{1CFD8F1E-5F13-4641-8DC0-633F0F618A9B}"/>
          </ac:picMkLst>
        </pc:picChg>
        <pc:picChg chg="add mod">
          <ac:chgData name="naveen varma" userId="a5853d23b9af0713" providerId="LiveId" clId="{2F34616D-0669-4067-8F05-F038CA7634B8}" dt="2021-11-25T05:31:26.818" v="318" actId="1076"/>
          <ac:picMkLst>
            <pc:docMk/>
            <pc:sldMk cId="3668483636" sldId="279"/>
            <ac:picMk id="6" creationId="{712E9B8D-AA3C-42D6-B3F7-0C003C305F7A}"/>
          </ac:picMkLst>
        </pc:picChg>
        <pc:picChg chg="add mod">
          <ac:chgData name="naveen varma" userId="a5853d23b9af0713" providerId="LiveId" clId="{2F34616D-0669-4067-8F05-F038CA7634B8}" dt="2021-11-25T05:31:38.081" v="320" actId="1076"/>
          <ac:picMkLst>
            <pc:docMk/>
            <pc:sldMk cId="3668483636" sldId="279"/>
            <ac:picMk id="7" creationId="{4DD2DF89-EF31-482C-A700-DEEB66684947}"/>
          </ac:picMkLst>
        </pc:picChg>
      </pc:sldChg>
      <pc:sldChg chg="addSp modSp new mod">
        <pc:chgData name="naveen varma" userId="a5853d23b9af0713" providerId="LiveId" clId="{2F34616D-0669-4067-8F05-F038CA7634B8}" dt="2021-11-25T05:44:25.464" v="599" actId="14100"/>
        <pc:sldMkLst>
          <pc:docMk/>
          <pc:sldMk cId="2021551870" sldId="280"/>
        </pc:sldMkLst>
        <pc:spChg chg="add mod">
          <ac:chgData name="naveen varma" userId="a5853d23b9af0713" providerId="LiveId" clId="{2F34616D-0669-4067-8F05-F038CA7634B8}" dt="2021-11-25T05:44:25.464" v="599" actId="14100"/>
          <ac:spMkLst>
            <pc:docMk/>
            <pc:sldMk cId="2021551870" sldId="280"/>
            <ac:spMk id="5" creationId="{A95C535F-C287-4840-8CFF-9FD59F07A61A}"/>
          </ac:spMkLst>
        </pc:spChg>
        <pc:picChg chg="add mod">
          <ac:chgData name="naveen varma" userId="a5853d23b9af0713" providerId="LiveId" clId="{2F34616D-0669-4067-8F05-F038CA7634B8}" dt="2021-11-25T05:43:45.543" v="594" actId="1076"/>
          <ac:picMkLst>
            <pc:docMk/>
            <pc:sldMk cId="2021551870" sldId="280"/>
            <ac:picMk id="2" creationId="{0812E2A0-A845-46C8-9837-18CA236A8AE2}"/>
          </ac:picMkLst>
        </pc:picChg>
        <pc:picChg chg="add mod">
          <ac:chgData name="naveen varma" userId="a5853d23b9af0713" providerId="LiveId" clId="{2F34616D-0669-4067-8F05-F038CA7634B8}" dt="2021-11-25T05:43:55.010" v="596" actId="1076"/>
          <ac:picMkLst>
            <pc:docMk/>
            <pc:sldMk cId="2021551870" sldId="280"/>
            <ac:picMk id="3" creationId="{8E48C109-4205-4CA5-9152-2C235DD1323B}"/>
          </ac:picMkLst>
        </pc:picChg>
      </pc:sldChg>
      <pc:sldChg chg="addSp modSp new mod">
        <pc:chgData name="naveen varma" userId="a5853d23b9af0713" providerId="LiveId" clId="{2F34616D-0669-4067-8F05-F038CA7634B8}" dt="2021-11-25T05:46:00.110" v="612" actId="14100"/>
        <pc:sldMkLst>
          <pc:docMk/>
          <pc:sldMk cId="1160260908" sldId="281"/>
        </pc:sldMkLst>
        <pc:picChg chg="add mod">
          <ac:chgData name="naveen varma" userId="a5853d23b9af0713" providerId="LiveId" clId="{2F34616D-0669-4067-8F05-F038CA7634B8}" dt="2021-11-25T05:44:41.855" v="602" actId="1076"/>
          <ac:picMkLst>
            <pc:docMk/>
            <pc:sldMk cId="1160260908" sldId="281"/>
            <ac:picMk id="2" creationId="{DB47940B-12EA-4B23-A8F6-FAC9A858882C}"/>
          </ac:picMkLst>
        </pc:picChg>
        <pc:picChg chg="add mod">
          <ac:chgData name="naveen varma" userId="a5853d23b9af0713" providerId="LiveId" clId="{2F34616D-0669-4067-8F05-F038CA7634B8}" dt="2021-11-25T05:45:06.275" v="604" actId="1076"/>
          <ac:picMkLst>
            <pc:docMk/>
            <pc:sldMk cId="1160260908" sldId="281"/>
            <ac:picMk id="3" creationId="{073FB79E-FFD0-45F3-A4A2-F281396F5C4D}"/>
          </ac:picMkLst>
        </pc:picChg>
        <pc:picChg chg="add mod">
          <ac:chgData name="naveen varma" userId="a5853d23b9af0713" providerId="LiveId" clId="{2F34616D-0669-4067-8F05-F038CA7634B8}" dt="2021-11-25T05:45:23.742" v="606" actId="1076"/>
          <ac:picMkLst>
            <pc:docMk/>
            <pc:sldMk cId="1160260908" sldId="281"/>
            <ac:picMk id="4" creationId="{2F1A1BE8-D46D-4178-BF13-5912497EAE74}"/>
          </ac:picMkLst>
        </pc:picChg>
        <pc:picChg chg="add mod">
          <ac:chgData name="naveen varma" userId="a5853d23b9af0713" providerId="LiveId" clId="{2F34616D-0669-4067-8F05-F038CA7634B8}" dt="2021-11-25T05:46:00.110" v="612" actId="14100"/>
          <ac:picMkLst>
            <pc:docMk/>
            <pc:sldMk cId="1160260908" sldId="281"/>
            <ac:picMk id="5" creationId="{162AA806-F060-472E-A030-1F4120457156}"/>
          </ac:picMkLst>
        </pc:picChg>
      </pc:sldChg>
      <pc:sldChg chg="addSp modSp new mod">
        <pc:chgData name="naveen varma" userId="a5853d23b9af0713" providerId="LiveId" clId="{2F34616D-0669-4067-8F05-F038CA7634B8}" dt="2021-11-25T05:49:16.241" v="633" actId="20577"/>
        <pc:sldMkLst>
          <pc:docMk/>
          <pc:sldMk cId="647906511" sldId="282"/>
        </pc:sldMkLst>
        <pc:spChg chg="add mod">
          <ac:chgData name="naveen varma" userId="a5853d23b9af0713" providerId="LiveId" clId="{2F34616D-0669-4067-8F05-F038CA7634B8}" dt="2021-11-25T05:47:06.186" v="619"/>
          <ac:spMkLst>
            <pc:docMk/>
            <pc:sldMk cId="647906511" sldId="282"/>
            <ac:spMk id="3" creationId="{B0602AA4-6432-49B9-9F50-F30152E0CE19}"/>
          </ac:spMkLst>
        </pc:spChg>
        <pc:spChg chg="add mod">
          <ac:chgData name="naveen varma" userId="a5853d23b9af0713" providerId="LiveId" clId="{2F34616D-0669-4067-8F05-F038CA7634B8}" dt="2021-11-25T05:48:46.073" v="628" actId="14100"/>
          <ac:spMkLst>
            <pc:docMk/>
            <pc:sldMk cId="647906511" sldId="282"/>
            <ac:spMk id="4" creationId="{5CADDB49-572C-4334-9AE0-09D0C524E6C5}"/>
          </ac:spMkLst>
        </pc:spChg>
        <pc:spChg chg="add mod">
          <ac:chgData name="naveen varma" userId="a5853d23b9af0713" providerId="LiveId" clId="{2F34616D-0669-4067-8F05-F038CA7634B8}" dt="2021-11-25T05:49:16.241" v="633" actId="20577"/>
          <ac:spMkLst>
            <pc:docMk/>
            <pc:sldMk cId="647906511" sldId="282"/>
            <ac:spMk id="5" creationId="{EB0D3DD3-D435-43CF-8C0D-727211FE6123}"/>
          </ac:spMkLst>
        </pc:spChg>
        <pc:picChg chg="add mod">
          <ac:chgData name="naveen varma" userId="a5853d23b9af0713" providerId="LiveId" clId="{2F34616D-0669-4067-8F05-F038CA7634B8}" dt="2021-11-25T05:48:19.973" v="626" actId="1076"/>
          <ac:picMkLst>
            <pc:docMk/>
            <pc:sldMk cId="647906511" sldId="282"/>
            <ac:picMk id="2049" creationId="{90816A8C-69BC-4278-BFAF-5D36582AC44D}"/>
          </ac:picMkLst>
        </pc:picChg>
      </pc:sldChg>
      <pc:sldChg chg="addSp modSp new mod">
        <pc:chgData name="naveen varma" userId="a5853d23b9af0713" providerId="LiveId" clId="{2F34616D-0669-4067-8F05-F038CA7634B8}" dt="2021-11-25T05:51:17.771" v="646" actId="14100"/>
        <pc:sldMkLst>
          <pc:docMk/>
          <pc:sldMk cId="1168680787" sldId="283"/>
        </pc:sldMkLst>
        <pc:picChg chg="add mod">
          <ac:chgData name="naveen varma" userId="a5853d23b9af0713" providerId="LiveId" clId="{2F34616D-0669-4067-8F05-F038CA7634B8}" dt="2021-11-25T05:49:45.190" v="636" actId="1076"/>
          <ac:picMkLst>
            <pc:docMk/>
            <pc:sldMk cId="1168680787" sldId="283"/>
            <ac:picMk id="2" creationId="{46D98753-EA74-4C06-ADBA-36488C45F6EA}"/>
          </ac:picMkLst>
        </pc:picChg>
        <pc:picChg chg="add mod">
          <ac:chgData name="naveen varma" userId="a5853d23b9af0713" providerId="LiveId" clId="{2F34616D-0669-4067-8F05-F038CA7634B8}" dt="2021-11-25T05:51:17.771" v="646" actId="14100"/>
          <ac:picMkLst>
            <pc:docMk/>
            <pc:sldMk cId="1168680787" sldId="283"/>
            <ac:picMk id="3" creationId="{A6C80EAE-C6BF-4AEE-8DEA-4D0FA0272470}"/>
          </ac:picMkLst>
        </pc:picChg>
        <pc:picChg chg="add mod">
          <ac:chgData name="naveen varma" userId="a5853d23b9af0713" providerId="LiveId" clId="{2F34616D-0669-4067-8F05-F038CA7634B8}" dt="2021-11-25T05:51:14.538" v="645" actId="14100"/>
          <ac:picMkLst>
            <pc:docMk/>
            <pc:sldMk cId="1168680787" sldId="283"/>
            <ac:picMk id="4" creationId="{B6F8104E-5FAC-448A-B650-FE76A32B31B5}"/>
          </ac:picMkLst>
        </pc:picChg>
      </pc:sldChg>
      <pc:sldChg chg="addSp modSp new mod">
        <pc:chgData name="naveen varma" userId="a5853d23b9af0713" providerId="LiveId" clId="{2F34616D-0669-4067-8F05-F038CA7634B8}" dt="2021-11-25T05:52:34.722" v="655"/>
        <pc:sldMkLst>
          <pc:docMk/>
          <pc:sldMk cId="3513356322" sldId="284"/>
        </pc:sldMkLst>
        <pc:spChg chg="add mod">
          <ac:chgData name="naveen varma" userId="a5853d23b9af0713" providerId="LiveId" clId="{2F34616D-0669-4067-8F05-F038CA7634B8}" dt="2021-11-25T05:52:34.722" v="655"/>
          <ac:spMkLst>
            <pc:docMk/>
            <pc:sldMk cId="3513356322" sldId="284"/>
            <ac:spMk id="3" creationId="{96EF955D-2DDF-4E78-94C5-2240E98213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6AD4584-362F-4EF6-BD8F-A40AD2B84129}" type="datetimeFigureOut">
              <a:rPr lang="en-US" smtClean="0"/>
              <a:t>11/25/2021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05BC13E-C9F7-4809-BCC6-67BC1B59DB92}" type="slidenum">
              <a:rPr lang="en-US" smtClean="0"/>
              <a:t>‹#›</a:t>
            </a:fld>
            <a:endParaRPr lang="en-US"/>
          </a:p>
        </p:txBody>
      </p:sp>
    </p:spTree>
    <p:extLst>
      <p:ext uri="{BB962C8B-B14F-4D97-AF65-F5344CB8AC3E}">
        <p14:creationId xmlns:p14="http://schemas.microsoft.com/office/powerpoint/2010/main" val="14055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5BC13E-C9F7-4809-BCC6-67BC1B59DB92}" type="slidenum">
              <a:rPr lang="en-US" smtClean="0"/>
              <a:t>19</a:t>
            </a:fld>
            <a:endParaRPr lang="en-US"/>
          </a:p>
        </p:txBody>
      </p:sp>
    </p:spTree>
    <p:extLst>
      <p:ext uri="{BB962C8B-B14F-4D97-AF65-F5344CB8AC3E}">
        <p14:creationId xmlns:p14="http://schemas.microsoft.com/office/powerpoint/2010/main" val="3010541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096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787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330959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449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048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106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2211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3314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918787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004917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08176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8829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01A1D3-A455-494D-9F16-0D98F4878B90}"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15350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01A1D3-A455-494D-9F16-0D98F4878B90}"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31034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01A1D3-A455-494D-9F16-0D98F4878B90}"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208929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1A1D3-A455-494D-9F16-0D98F4878B90}"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608688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8501A1D3-A455-494D-9F16-0D98F4878B90}"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436396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8501A1D3-A455-494D-9F16-0D98F4878B90}"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524917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5831227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2512066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037197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073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3210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9938293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450233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45163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59266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94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176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056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98744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667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dirty="0"/>
              <a:pPr/>
              <a:t>11/25/2021</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07835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smtClean="0"/>
              <a:pPr/>
              <a:t>11/25/2021</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28095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6C7FF-5D48-4E79-9608-61A59E424EF0}"/>
              </a:ext>
            </a:extLst>
          </p:cNvPr>
          <p:cNvSpPr txBox="1"/>
          <p:nvPr/>
        </p:nvSpPr>
        <p:spPr>
          <a:xfrm>
            <a:off x="7683849" y="4853353"/>
            <a:ext cx="3077936" cy="707886"/>
          </a:xfrm>
          <a:prstGeom prst="rect">
            <a:avLst/>
          </a:prstGeom>
          <a:noFill/>
        </p:spPr>
        <p:txBody>
          <a:bodyPr wrap="square" rtlCol="0">
            <a:spAutoFit/>
          </a:bodyPr>
          <a:lstStyle/>
          <a:p>
            <a:r>
              <a:rPr lang="en-US" dirty="0"/>
              <a:t>         </a:t>
            </a:r>
            <a:r>
              <a:rPr lang="en-US" sz="2000" b="1" dirty="0">
                <a:solidFill>
                  <a:srgbClr val="FF0000"/>
                </a:solidFill>
              </a:rPr>
              <a:t>BY</a:t>
            </a:r>
          </a:p>
          <a:p>
            <a:r>
              <a:rPr lang="en-US" sz="2000" b="1" dirty="0">
                <a:solidFill>
                  <a:srgbClr val="FF0000"/>
                </a:solidFill>
              </a:rPr>
              <a:t>K. Naveen Varma</a:t>
            </a:r>
          </a:p>
        </p:txBody>
      </p:sp>
      <p:pic>
        <p:nvPicPr>
          <p:cNvPr id="1026" name="Picture 2" descr="MFIs reporting loan data daily to prevent default - The Economic Times">
            <a:extLst>
              <a:ext uri="{FF2B5EF4-FFF2-40B4-BE49-F238E27FC236}">
                <a16:creationId xmlns:a16="http://schemas.microsoft.com/office/drawing/2014/main" id="{5CBD0EB9-2976-4BD4-8FCC-D06A690B2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0080624" cy="56705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C99C33-196C-4502-AFE9-E6EF4DDC67AC}"/>
              </a:ext>
            </a:extLst>
          </p:cNvPr>
          <p:cNvSpPr txBox="1"/>
          <p:nvPr/>
        </p:nvSpPr>
        <p:spPr>
          <a:xfrm>
            <a:off x="1348154" y="100822"/>
            <a:ext cx="8586544" cy="861774"/>
          </a:xfrm>
          <a:prstGeom prst="rect">
            <a:avLst/>
          </a:prstGeom>
          <a:noFill/>
        </p:spPr>
        <p:txBody>
          <a:bodyPr wrap="square" rtlCol="0">
            <a:spAutoFit/>
          </a:bodyPr>
          <a:lstStyle/>
          <a:p>
            <a:r>
              <a:rPr lang="en-US" sz="32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MICRO-CREDIT DEFAULTER MODEL</a:t>
            </a:r>
            <a:endParaRPr lang="en-US" sz="32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769193A9-B770-47FE-8C86-A5C86812387A}"/>
              </a:ext>
            </a:extLst>
          </p:cNvPr>
          <p:cNvSpPr txBox="1"/>
          <p:nvPr/>
        </p:nvSpPr>
        <p:spPr>
          <a:xfrm>
            <a:off x="7819292" y="4969563"/>
            <a:ext cx="1969477" cy="646331"/>
          </a:xfrm>
          <a:prstGeom prst="rect">
            <a:avLst/>
          </a:prstGeom>
          <a:noFill/>
        </p:spPr>
        <p:txBody>
          <a:bodyPr wrap="square" rtlCol="0">
            <a:spAutoFit/>
          </a:bodyPr>
          <a:lstStyle/>
          <a:p>
            <a:r>
              <a:rPr lang="en-US" dirty="0"/>
              <a:t>         </a:t>
            </a:r>
            <a:r>
              <a:rPr lang="en-US" b="1" dirty="0">
                <a:solidFill>
                  <a:srgbClr val="FF0000"/>
                </a:solidFill>
              </a:rPr>
              <a:t> By </a:t>
            </a:r>
          </a:p>
          <a:p>
            <a:r>
              <a:rPr lang="en-US" b="1" dirty="0" err="1">
                <a:solidFill>
                  <a:srgbClr val="FF0000"/>
                </a:solidFill>
              </a:rPr>
              <a:t>K.Naveen</a:t>
            </a:r>
            <a:r>
              <a:rPr lang="en-US" b="1" dirty="0">
                <a:solidFill>
                  <a:srgbClr val="FF0000"/>
                </a:solidFill>
              </a:rPr>
              <a:t> Varma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08023BD-A862-479E-83A8-CA21F0FDD893}"/>
              </a:ext>
            </a:extLst>
          </p:cNvPr>
          <p:cNvSpPr>
            <a:spLocks noChangeArrowheads="1"/>
          </p:cNvSpPr>
          <p:nvPr/>
        </p:nvSpPr>
        <p:spPr bwMode="auto">
          <a:xfrm>
            <a:off x="0" y="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C426D1A9-3F14-42CC-A204-4AC6C6CC031F}"/>
              </a:ext>
            </a:extLst>
          </p:cNvPr>
          <p:cNvSpPr>
            <a:spLocks noChangeArrowheads="1"/>
          </p:cNvSpPr>
          <p:nvPr/>
        </p:nvSpPr>
        <p:spPr bwMode="auto">
          <a:xfrm>
            <a:off x="0" y="218122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9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49CDC64-D753-49D6-9983-4E30B3648D43}"/>
              </a:ext>
            </a:extLst>
          </p:cNvPr>
          <p:cNvPicPr>
            <a:picLocks noChangeAspect="1"/>
          </p:cNvPicPr>
          <p:nvPr/>
        </p:nvPicPr>
        <p:blipFill>
          <a:blip r:embed="rId2"/>
          <a:stretch>
            <a:fillRect/>
          </a:stretch>
        </p:blipFill>
        <p:spPr>
          <a:xfrm>
            <a:off x="0" y="0"/>
            <a:ext cx="4173415" cy="1386840"/>
          </a:xfrm>
          <a:prstGeom prst="rect">
            <a:avLst/>
          </a:prstGeom>
        </p:spPr>
      </p:pic>
      <p:pic>
        <p:nvPicPr>
          <p:cNvPr id="10" name="Picture 9">
            <a:extLst>
              <a:ext uri="{FF2B5EF4-FFF2-40B4-BE49-F238E27FC236}">
                <a16:creationId xmlns:a16="http://schemas.microsoft.com/office/drawing/2014/main" id="{0FE6BEBE-BB81-4792-931B-E46D7E1C8B7D}"/>
              </a:ext>
            </a:extLst>
          </p:cNvPr>
          <p:cNvPicPr>
            <a:picLocks noChangeAspect="1"/>
          </p:cNvPicPr>
          <p:nvPr/>
        </p:nvPicPr>
        <p:blipFill>
          <a:blip r:embed="rId3"/>
          <a:stretch>
            <a:fillRect/>
          </a:stretch>
        </p:blipFill>
        <p:spPr>
          <a:xfrm>
            <a:off x="4137025" y="108268"/>
            <a:ext cx="5943600" cy="1372235"/>
          </a:xfrm>
          <a:prstGeom prst="rect">
            <a:avLst/>
          </a:prstGeom>
        </p:spPr>
      </p:pic>
      <p:pic>
        <p:nvPicPr>
          <p:cNvPr id="11" name="Picture 10">
            <a:extLst>
              <a:ext uri="{FF2B5EF4-FFF2-40B4-BE49-F238E27FC236}">
                <a16:creationId xmlns:a16="http://schemas.microsoft.com/office/drawing/2014/main" id="{A4E35862-94CF-4655-B9FE-F43FD1786A11}"/>
              </a:ext>
            </a:extLst>
          </p:cNvPr>
          <p:cNvPicPr>
            <a:picLocks noChangeAspect="1"/>
          </p:cNvPicPr>
          <p:nvPr/>
        </p:nvPicPr>
        <p:blipFill>
          <a:blip r:embed="rId4"/>
          <a:stretch>
            <a:fillRect/>
          </a:stretch>
        </p:blipFill>
        <p:spPr>
          <a:xfrm>
            <a:off x="0" y="1216502"/>
            <a:ext cx="4137025" cy="1228725"/>
          </a:xfrm>
          <a:prstGeom prst="rect">
            <a:avLst/>
          </a:prstGeom>
        </p:spPr>
      </p:pic>
      <p:pic>
        <p:nvPicPr>
          <p:cNvPr id="12" name="Picture 11">
            <a:extLst>
              <a:ext uri="{FF2B5EF4-FFF2-40B4-BE49-F238E27FC236}">
                <a16:creationId xmlns:a16="http://schemas.microsoft.com/office/drawing/2014/main" id="{5EF2A541-9E03-4879-A0EF-BEE15479880C}"/>
              </a:ext>
            </a:extLst>
          </p:cNvPr>
          <p:cNvPicPr>
            <a:picLocks noChangeAspect="1"/>
          </p:cNvPicPr>
          <p:nvPr/>
        </p:nvPicPr>
        <p:blipFill>
          <a:blip r:embed="rId5"/>
          <a:stretch>
            <a:fillRect/>
          </a:stretch>
        </p:blipFill>
        <p:spPr>
          <a:xfrm>
            <a:off x="4137025" y="1273663"/>
            <a:ext cx="5943600" cy="1588770"/>
          </a:xfrm>
          <a:prstGeom prst="rect">
            <a:avLst/>
          </a:prstGeom>
        </p:spPr>
      </p:pic>
      <p:pic>
        <p:nvPicPr>
          <p:cNvPr id="13" name="Picture 12">
            <a:extLst>
              <a:ext uri="{FF2B5EF4-FFF2-40B4-BE49-F238E27FC236}">
                <a16:creationId xmlns:a16="http://schemas.microsoft.com/office/drawing/2014/main" id="{E214AA4D-EF52-4C90-8CCD-952E9BEA785C}"/>
              </a:ext>
            </a:extLst>
          </p:cNvPr>
          <p:cNvPicPr>
            <a:picLocks noChangeAspect="1"/>
          </p:cNvPicPr>
          <p:nvPr/>
        </p:nvPicPr>
        <p:blipFill>
          <a:blip r:embed="rId6"/>
          <a:stretch>
            <a:fillRect/>
          </a:stretch>
        </p:blipFill>
        <p:spPr>
          <a:xfrm>
            <a:off x="0" y="2726690"/>
            <a:ext cx="4677508" cy="1525270"/>
          </a:xfrm>
          <a:prstGeom prst="rect">
            <a:avLst/>
          </a:prstGeom>
        </p:spPr>
      </p:pic>
      <p:pic>
        <p:nvPicPr>
          <p:cNvPr id="14" name="Picture 13">
            <a:extLst>
              <a:ext uri="{FF2B5EF4-FFF2-40B4-BE49-F238E27FC236}">
                <a16:creationId xmlns:a16="http://schemas.microsoft.com/office/drawing/2014/main" id="{955EDBE9-E96E-475E-A0E4-DBA70D2728F7}"/>
              </a:ext>
            </a:extLst>
          </p:cNvPr>
          <p:cNvPicPr>
            <a:picLocks noChangeAspect="1"/>
          </p:cNvPicPr>
          <p:nvPr/>
        </p:nvPicPr>
        <p:blipFill>
          <a:blip r:embed="rId7"/>
          <a:stretch>
            <a:fillRect/>
          </a:stretch>
        </p:blipFill>
        <p:spPr>
          <a:xfrm>
            <a:off x="4764820" y="2669540"/>
            <a:ext cx="5315805" cy="1582420"/>
          </a:xfrm>
          <a:prstGeom prst="rect">
            <a:avLst/>
          </a:prstGeom>
        </p:spPr>
      </p:pic>
      <p:pic>
        <p:nvPicPr>
          <p:cNvPr id="15" name="Picture 14">
            <a:extLst>
              <a:ext uri="{FF2B5EF4-FFF2-40B4-BE49-F238E27FC236}">
                <a16:creationId xmlns:a16="http://schemas.microsoft.com/office/drawing/2014/main" id="{C886874C-2DD0-4F7C-A87C-5653711EF764}"/>
              </a:ext>
            </a:extLst>
          </p:cNvPr>
          <p:cNvPicPr>
            <a:picLocks noChangeAspect="1"/>
          </p:cNvPicPr>
          <p:nvPr/>
        </p:nvPicPr>
        <p:blipFill>
          <a:blip r:embed="rId8"/>
          <a:stretch>
            <a:fillRect/>
          </a:stretch>
        </p:blipFill>
        <p:spPr>
          <a:xfrm>
            <a:off x="1793020" y="4168775"/>
            <a:ext cx="5943600" cy="1501775"/>
          </a:xfrm>
          <a:prstGeom prst="rect">
            <a:avLst/>
          </a:prstGeom>
        </p:spPr>
      </p:pic>
    </p:spTree>
    <p:extLst>
      <p:ext uri="{BB962C8B-B14F-4D97-AF65-F5344CB8AC3E}">
        <p14:creationId xmlns:p14="http://schemas.microsoft.com/office/powerpoint/2010/main" val="154528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BB628F-AAF6-4965-8E7D-CA0132CE0617}"/>
              </a:ext>
            </a:extLst>
          </p:cNvPr>
          <p:cNvPicPr>
            <a:picLocks noChangeAspect="1"/>
          </p:cNvPicPr>
          <p:nvPr/>
        </p:nvPicPr>
        <p:blipFill>
          <a:blip r:embed="rId2"/>
          <a:stretch>
            <a:fillRect/>
          </a:stretch>
        </p:blipFill>
        <p:spPr>
          <a:xfrm>
            <a:off x="-1" y="0"/>
            <a:ext cx="4583723" cy="1085850"/>
          </a:xfrm>
          <a:prstGeom prst="rect">
            <a:avLst/>
          </a:prstGeom>
        </p:spPr>
      </p:pic>
      <p:pic>
        <p:nvPicPr>
          <p:cNvPr id="6" name="Picture 5">
            <a:extLst>
              <a:ext uri="{FF2B5EF4-FFF2-40B4-BE49-F238E27FC236}">
                <a16:creationId xmlns:a16="http://schemas.microsoft.com/office/drawing/2014/main" id="{06FBC0B1-8F4F-40BC-8E3E-B1052DA1513C}"/>
              </a:ext>
            </a:extLst>
          </p:cNvPr>
          <p:cNvPicPr>
            <a:picLocks noChangeAspect="1"/>
          </p:cNvPicPr>
          <p:nvPr/>
        </p:nvPicPr>
        <p:blipFill>
          <a:blip r:embed="rId3"/>
          <a:stretch>
            <a:fillRect/>
          </a:stretch>
        </p:blipFill>
        <p:spPr>
          <a:xfrm>
            <a:off x="4583723" y="0"/>
            <a:ext cx="5496902" cy="1277815"/>
          </a:xfrm>
          <a:prstGeom prst="rect">
            <a:avLst/>
          </a:prstGeom>
        </p:spPr>
      </p:pic>
      <p:sp>
        <p:nvSpPr>
          <p:cNvPr id="8" name="TextBox 7">
            <a:extLst>
              <a:ext uri="{FF2B5EF4-FFF2-40B4-BE49-F238E27FC236}">
                <a16:creationId xmlns:a16="http://schemas.microsoft.com/office/drawing/2014/main" id="{5B1E6884-DE3D-4019-A881-98F44DAB167A}"/>
              </a:ext>
            </a:extLst>
          </p:cNvPr>
          <p:cNvSpPr txBox="1"/>
          <p:nvPr/>
        </p:nvSpPr>
        <p:spPr>
          <a:xfrm>
            <a:off x="96715" y="1363143"/>
            <a:ext cx="8461131" cy="670120"/>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By Observing Above Graphs we understood our data is skewed like left skewed and right skewed.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7EBAB03-55F6-4BC6-AA05-D00CE328C754}"/>
              </a:ext>
            </a:extLst>
          </p:cNvPr>
          <p:cNvSpPr txBox="1"/>
          <p:nvPr/>
        </p:nvSpPr>
        <p:spPr>
          <a:xfrm>
            <a:off x="480646" y="2672862"/>
            <a:ext cx="1085554" cy="369332"/>
          </a:xfrm>
          <a:prstGeom prst="rect">
            <a:avLst/>
          </a:prstGeom>
          <a:noFill/>
        </p:spPr>
        <p:txBody>
          <a:bodyPr wrap="none" rtlCol="0">
            <a:spAutoFit/>
          </a:bodyPr>
          <a:lstStyle/>
          <a:p>
            <a:r>
              <a:rPr lang="en-US" dirty="0"/>
              <a:t>Outliers:</a:t>
            </a:r>
          </a:p>
        </p:txBody>
      </p:sp>
      <p:pic>
        <p:nvPicPr>
          <p:cNvPr id="10" name="Picture 9">
            <a:extLst>
              <a:ext uri="{FF2B5EF4-FFF2-40B4-BE49-F238E27FC236}">
                <a16:creationId xmlns:a16="http://schemas.microsoft.com/office/drawing/2014/main" id="{C4CCB26E-42E6-4DA8-99F1-8CAE1C36897E}"/>
              </a:ext>
            </a:extLst>
          </p:cNvPr>
          <p:cNvPicPr>
            <a:picLocks noChangeAspect="1"/>
          </p:cNvPicPr>
          <p:nvPr/>
        </p:nvPicPr>
        <p:blipFill>
          <a:blip r:embed="rId4"/>
          <a:stretch>
            <a:fillRect/>
          </a:stretch>
        </p:blipFill>
        <p:spPr>
          <a:xfrm>
            <a:off x="0" y="3182724"/>
            <a:ext cx="5943600" cy="2038350"/>
          </a:xfrm>
          <a:prstGeom prst="rect">
            <a:avLst/>
          </a:prstGeom>
        </p:spPr>
      </p:pic>
    </p:spTree>
    <p:extLst>
      <p:ext uri="{BB962C8B-B14F-4D97-AF65-F5344CB8AC3E}">
        <p14:creationId xmlns:p14="http://schemas.microsoft.com/office/powerpoint/2010/main" val="50474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D923AC-1541-4B99-8D6A-43865C63D375}"/>
              </a:ext>
            </a:extLst>
          </p:cNvPr>
          <p:cNvPicPr>
            <a:picLocks noChangeAspect="1"/>
          </p:cNvPicPr>
          <p:nvPr/>
        </p:nvPicPr>
        <p:blipFill>
          <a:blip r:embed="rId2"/>
          <a:stretch>
            <a:fillRect/>
          </a:stretch>
        </p:blipFill>
        <p:spPr>
          <a:xfrm>
            <a:off x="0" y="0"/>
            <a:ext cx="4495189" cy="1828800"/>
          </a:xfrm>
          <a:prstGeom prst="rect">
            <a:avLst/>
          </a:prstGeom>
        </p:spPr>
      </p:pic>
      <p:pic>
        <p:nvPicPr>
          <p:cNvPr id="7" name="Picture 6">
            <a:extLst>
              <a:ext uri="{FF2B5EF4-FFF2-40B4-BE49-F238E27FC236}">
                <a16:creationId xmlns:a16="http://schemas.microsoft.com/office/drawing/2014/main" id="{6AC4EB09-3D49-4CDE-B310-9FBD593C2D41}"/>
              </a:ext>
            </a:extLst>
          </p:cNvPr>
          <p:cNvPicPr>
            <a:picLocks noChangeAspect="1"/>
          </p:cNvPicPr>
          <p:nvPr/>
        </p:nvPicPr>
        <p:blipFill>
          <a:blip r:embed="rId3"/>
          <a:stretch>
            <a:fillRect/>
          </a:stretch>
        </p:blipFill>
        <p:spPr>
          <a:xfrm>
            <a:off x="0" y="1828800"/>
            <a:ext cx="4618892" cy="2685415"/>
          </a:xfrm>
          <a:prstGeom prst="rect">
            <a:avLst/>
          </a:prstGeom>
        </p:spPr>
      </p:pic>
      <p:pic>
        <p:nvPicPr>
          <p:cNvPr id="8" name="Picture 7">
            <a:extLst>
              <a:ext uri="{FF2B5EF4-FFF2-40B4-BE49-F238E27FC236}">
                <a16:creationId xmlns:a16="http://schemas.microsoft.com/office/drawing/2014/main" id="{D21BEFC4-8DAE-4B42-8C1D-0D46926D6488}"/>
              </a:ext>
            </a:extLst>
          </p:cNvPr>
          <p:cNvPicPr>
            <a:picLocks noChangeAspect="1"/>
          </p:cNvPicPr>
          <p:nvPr/>
        </p:nvPicPr>
        <p:blipFill>
          <a:blip r:embed="rId4"/>
          <a:stretch>
            <a:fillRect/>
          </a:stretch>
        </p:blipFill>
        <p:spPr>
          <a:xfrm>
            <a:off x="4495189" y="300624"/>
            <a:ext cx="5398477" cy="2741930"/>
          </a:xfrm>
          <a:prstGeom prst="rect">
            <a:avLst/>
          </a:prstGeom>
        </p:spPr>
      </p:pic>
      <p:pic>
        <p:nvPicPr>
          <p:cNvPr id="9" name="Picture 8">
            <a:extLst>
              <a:ext uri="{FF2B5EF4-FFF2-40B4-BE49-F238E27FC236}">
                <a16:creationId xmlns:a16="http://schemas.microsoft.com/office/drawing/2014/main" id="{98AF8F4D-E7FD-41CC-BAEA-80639E569B98}"/>
              </a:ext>
            </a:extLst>
          </p:cNvPr>
          <p:cNvPicPr>
            <a:picLocks noChangeAspect="1"/>
          </p:cNvPicPr>
          <p:nvPr/>
        </p:nvPicPr>
        <p:blipFill>
          <a:blip r:embed="rId5"/>
          <a:stretch>
            <a:fillRect/>
          </a:stretch>
        </p:blipFill>
        <p:spPr>
          <a:xfrm>
            <a:off x="4482612" y="3356976"/>
            <a:ext cx="5547335" cy="1480820"/>
          </a:xfrm>
          <a:prstGeom prst="rect">
            <a:avLst/>
          </a:prstGeom>
        </p:spPr>
      </p:pic>
    </p:spTree>
    <p:extLst>
      <p:ext uri="{BB962C8B-B14F-4D97-AF65-F5344CB8AC3E}">
        <p14:creationId xmlns:p14="http://schemas.microsoft.com/office/powerpoint/2010/main" val="3823574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D4B297-53ED-4B37-B61E-071DBE0C046A}"/>
              </a:ext>
            </a:extLst>
          </p:cNvPr>
          <p:cNvSpPr>
            <a:spLocks noChangeArrowheads="1"/>
          </p:cNvSpPr>
          <p:nvPr/>
        </p:nvSpPr>
        <p:spPr bwMode="auto">
          <a:xfrm>
            <a:off x="4642338" y="2673054"/>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8">
            <a:extLst>
              <a:ext uri="{FF2B5EF4-FFF2-40B4-BE49-F238E27FC236}">
                <a16:creationId xmlns:a16="http://schemas.microsoft.com/office/drawing/2014/main" id="{9B2F020B-EF65-427A-811E-9AA9F3B113B7}"/>
              </a:ext>
            </a:extLst>
          </p:cNvPr>
          <p:cNvSpPr>
            <a:spLocks noChangeArrowheads="1"/>
          </p:cNvSpPr>
          <p:nvPr/>
        </p:nvSpPr>
        <p:spPr bwMode="auto">
          <a:xfrm>
            <a:off x="4642338" y="4454229"/>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4C74C6FD-4BB1-4952-8E6A-D16BED938561}"/>
              </a:ext>
            </a:extLst>
          </p:cNvPr>
          <p:cNvPicPr>
            <a:picLocks noChangeAspect="1"/>
          </p:cNvPicPr>
          <p:nvPr/>
        </p:nvPicPr>
        <p:blipFill>
          <a:blip r:embed="rId2"/>
          <a:stretch>
            <a:fillRect/>
          </a:stretch>
        </p:blipFill>
        <p:spPr>
          <a:xfrm>
            <a:off x="1" y="0"/>
            <a:ext cx="4901184" cy="4200525"/>
          </a:xfrm>
          <a:prstGeom prst="rect">
            <a:avLst/>
          </a:prstGeom>
        </p:spPr>
      </p:pic>
      <p:sp>
        <p:nvSpPr>
          <p:cNvPr id="11" name="TextBox 10">
            <a:extLst>
              <a:ext uri="{FF2B5EF4-FFF2-40B4-BE49-F238E27FC236}">
                <a16:creationId xmlns:a16="http://schemas.microsoft.com/office/drawing/2014/main" id="{14C8A20E-E79F-4FE3-B6DF-6DD98ECFC959}"/>
              </a:ext>
            </a:extLst>
          </p:cNvPr>
          <p:cNvSpPr txBox="1"/>
          <p:nvPr/>
        </p:nvSpPr>
        <p:spPr>
          <a:xfrm>
            <a:off x="0" y="4454229"/>
            <a:ext cx="7363968" cy="67191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some null values in one of the column, so need to replace the values.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CE455357-C750-4C52-B109-D979D4737E33}"/>
              </a:ext>
            </a:extLst>
          </p:cNvPr>
          <p:cNvPicPr>
            <a:picLocks noChangeAspect="1"/>
          </p:cNvPicPr>
          <p:nvPr/>
        </p:nvPicPr>
        <p:blipFill>
          <a:blip r:embed="rId3"/>
          <a:stretch>
            <a:fillRect/>
          </a:stretch>
        </p:blipFill>
        <p:spPr>
          <a:xfrm>
            <a:off x="3421824" y="372153"/>
            <a:ext cx="5943600" cy="2461260"/>
          </a:xfrm>
          <a:prstGeom prst="rect">
            <a:avLst/>
          </a:prstGeom>
        </p:spPr>
      </p:pic>
    </p:spTree>
    <p:extLst>
      <p:ext uri="{BB962C8B-B14F-4D97-AF65-F5344CB8AC3E}">
        <p14:creationId xmlns:p14="http://schemas.microsoft.com/office/powerpoint/2010/main" val="15403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88CCB1-C69F-447C-B648-7D54E5BB823A}"/>
              </a:ext>
            </a:extLst>
          </p:cNvPr>
          <p:cNvPicPr>
            <a:picLocks noChangeAspect="1"/>
          </p:cNvPicPr>
          <p:nvPr/>
        </p:nvPicPr>
        <p:blipFill>
          <a:blip r:embed="rId2"/>
          <a:stretch>
            <a:fillRect/>
          </a:stretch>
        </p:blipFill>
        <p:spPr>
          <a:xfrm>
            <a:off x="0" y="1"/>
            <a:ext cx="5943600" cy="3247292"/>
          </a:xfrm>
          <a:prstGeom prst="rect">
            <a:avLst/>
          </a:prstGeom>
        </p:spPr>
      </p:pic>
      <p:pic>
        <p:nvPicPr>
          <p:cNvPr id="3" name="Picture 2">
            <a:extLst>
              <a:ext uri="{FF2B5EF4-FFF2-40B4-BE49-F238E27FC236}">
                <a16:creationId xmlns:a16="http://schemas.microsoft.com/office/drawing/2014/main" id="{78E4B5ED-A844-4D42-A949-A7F934919E8D}"/>
              </a:ext>
            </a:extLst>
          </p:cNvPr>
          <p:cNvPicPr>
            <a:picLocks noChangeAspect="1"/>
          </p:cNvPicPr>
          <p:nvPr/>
        </p:nvPicPr>
        <p:blipFill>
          <a:blip r:embed="rId3"/>
          <a:stretch>
            <a:fillRect/>
          </a:stretch>
        </p:blipFill>
        <p:spPr>
          <a:xfrm>
            <a:off x="0" y="3362814"/>
            <a:ext cx="5943600" cy="609600"/>
          </a:xfrm>
          <a:prstGeom prst="rect">
            <a:avLst/>
          </a:prstGeom>
        </p:spPr>
      </p:pic>
      <p:sp>
        <p:nvSpPr>
          <p:cNvPr id="5" name="TextBox 4">
            <a:extLst>
              <a:ext uri="{FF2B5EF4-FFF2-40B4-BE49-F238E27FC236}">
                <a16:creationId xmlns:a16="http://schemas.microsoft.com/office/drawing/2014/main" id="{346972F1-662F-4A0A-B9F6-05A6F0055901}"/>
              </a:ext>
            </a:extLst>
          </p:cNvPr>
          <p:cNvSpPr txBox="1"/>
          <p:nvPr/>
        </p:nvSpPr>
        <p:spPr>
          <a:xfrm>
            <a:off x="96715" y="3972414"/>
            <a:ext cx="5046784"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per the new data almost 22% of the data is removed as outliers.</a:t>
            </a:r>
            <a:endParaRPr lang="en-US" dirty="0"/>
          </a:p>
        </p:txBody>
      </p:sp>
    </p:spTree>
    <p:extLst>
      <p:ext uri="{BB962C8B-B14F-4D97-AF65-F5344CB8AC3E}">
        <p14:creationId xmlns:p14="http://schemas.microsoft.com/office/powerpoint/2010/main" val="2394026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82256D-2812-4D24-BC40-135B4C58C582}"/>
              </a:ext>
            </a:extLst>
          </p:cNvPr>
          <p:cNvPicPr>
            <a:picLocks noChangeAspect="1"/>
          </p:cNvPicPr>
          <p:nvPr/>
        </p:nvPicPr>
        <p:blipFill>
          <a:blip r:embed="rId2"/>
          <a:stretch>
            <a:fillRect/>
          </a:stretch>
        </p:blipFill>
        <p:spPr>
          <a:xfrm>
            <a:off x="0" y="0"/>
            <a:ext cx="5943600" cy="3616325"/>
          </a:xfrm>
          <a:prstGeom prst="rect">
            <a:avLst/>
          </a:prstGeom>
        </p:spPr>
      </p:pic>
      <p:pic>
        <p:nvPicPr>
          <p:cNvPr id="3" name="Picture 2">
            <a:extLst>
              <a:ext uri="{FF2B5EF4-FFF2-40B4-BE49-F238E27FC236}">
                <a16:creationId xmlns:a16="http://schemas.microsoft.com/office/drawing/2014/main" id="{1CFD8F1E-5F13-4641-8DC0-633F0F618A9B}"/>
              </a:ext>
            </a:extLst>
          </p:cNvPr>
          <p:cNvPicPr>
            <a:picLocks noChangeAspect="1"/>
          </p:cNvPicPr>
          <p:nvPr/>
        </p:nvPicPr>
        <p:blipFill>
          <a:blip r:embed="rId3"/>
          <a:stretch>
            <a:fillRect/>
          </a:stretch>
        </p:blipFill>
        <p:spPr>
          <a:xfrm>
            <a:off x="4037989" y="618417"/>
            <a:ext cx="5943600" cy="541655"/>
          </a:xfrm>
          <a:prstGeom prst="rect">
            <a:avLst/>
          </a:prstGeom>
        </p:spPr>
      </p:pic>
      <p:sp>
        <p:nvSpPr>
          <p:cNvPr id="5" name="TextBox 4">
            <a:extLst>
              <a:ext uri="{FF2B5EF4-FFF2-40B4-BE49-F238E27FC236}">
                <a16:creationId xmlns:a16="http://schemas.microsoft.com/office/drawing/2014/main" id="{F0229821-D433-42A2-873A-EA4933E2635E}"/>
              </a:ext>
            </a:extLst>
          </p:cNvPr>
          <p:cNvSpPr txBox="1"/>
          <p:nvPr/>
        </p:nvSpPr>
        <p:spPr>
          <a:xfrm>
            <a:off x="3938954" y="1294350"/>
            <a:ext cx="3833446" cy="96827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per our dataset almost 28 columns are there so we need to use VIF or PCA Techniques to reduce the columns.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12E9B8D-AA3C-42D6-B3F7-0C003C305F7A}"/>
              </a:ext>
            </a:extLst>
          </p:cNvPr>
          <p:cNvPicPr>
            <a:picLocks noChangeAspect="1"/>
          </p:cNvPicPr>
          <p:nvPr/>
        </p:nvPicPr>
        <p:blipFill>
          <a:blip r:embed="rId4"/>
          <a:stretch>
            <a:fillRect/>
          </a:stretch>
        </p:blipFill>
        <p:spPr>
          <a:xfrm>
            <a:off x="3886200" y="2320462"/>
            <a:ext cx="5943600" cy="2371725"/>
          </a:xfrm>
          <a:prstGeom prst="rect">
            <a:avLst/>
          </a:prstGeom>
        </p:spPr>
      </p:pic>
      <p:pic>
        <p:nvPicPr>
          <p:cNvPr id="7" name="Picture 6">
            <a:extLst>
              <a:ext uri="{FF2B5EF4-FFF2-40B4-BE49-F238E27FC236}">
                <a16:creationId xmlns:a16="http://schemas.microsoft.com/office/drawing/2014/main" id="{4DD2DF89-EF31-482C-A700-DEEB66684947}"/>
              </a:ext>
            </a:extLst>
          </p:cNvPr>
          <p:cNvPicPr>
            <a:picLocks noChangeAspect="1"/>
          </p:cNvPicPr>
          <p:nvPr/>
        </p:nvPicPr>
        <p:blipFill>
          <a:blip r:embed="rId5"/>
          <a:stretch>
            <a:fillRect/>
          </a:stretch>
        </p:blipFill>
        <p:spPr>
          <a:xfrm>
            <a:off x="3938954" y="4652083"/>
            <a:ext cx="5943600" cy="800100"/>
          </a:xfrm>
          <a:prstGeom prst="rect">
            <a:avLst/>
          </a:prstGeom>
        </p:spPr>
      </p:pic>
      <p:sp>
        <p:nvSpPr>
          <p:cNvPr id="9" name="TextBox 8">
            <a:extLst>
              <a:ext uri="{FF2B5EF4-FFF2-40B4-BE49-F238E27FC236}">
                <a16:creationId xmlns:a16="http://schemas.microsoft.com/office/drawing/2014/main" id="{C2C22E0B-16FB-409D-B073-A05DC3A319FE}"/>
              </a:ext>
            </a:extLst>
          </p:cNvPr>
          <p:cNvSpPr txBox="1"/>
          <p:nvPr/>
        </p:nvSpPr>
        <p:spPr>
          <a:xfrm>
            <a:off x="198071" y="3803688"/>
            <a:ext cx="3225067" cy="126464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our Dependent Variable 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Im</a:t>
            </a:r>
            <a:r>
              <a:rPr lang="en-US" sz="1800" dirty="0">
                <a:effectLst/>
                <a:latin typeface="Calibri" panose="020F0502020204030204" pitchFamily="34" charset="0"/>
                <a:ea typeface="Calibri" panose="020F0502020204030204" pitchFamily="34" charset="0"/>
                <a:cs typeface="Times New Roman" panose="02020603050405020304" pitchFamily="18" charset="0"/>
              </a:rPr>
              <a:t> Balanced so we need to use smote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technique,to</a:t>
            </a:r>
            <a:r>
              <a:rPr lang="en-US" sz="1800" dirty="0">
                <a:effectLst/>
                <a:latin typeface="Calibri" panose="020F0502020204030204" pitchFamily="34" charset="0"/>
                <a:ea typeface="Calibri" panose="020F0502020204030204" pitchFamily="34" charset="0"/>
                <a:cs typeface="Times New Roman" panose="02020603050405020304" pitchFamily="18" charset="0"/>
              </a:rPr>
              <a:t> make our model as accurate.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8483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4822402-E48C-4D26-A3DA-DB07A7C285FC}"/>
              </a:ext>
            </a:extLst>
          </p:cNvPr>
          <p:cNvSpPr>
            <a:spLocks noChangeArrowheads="1"/>
          </p:cNvSpPr>
          <p:nvPr/>
        </p:nvSpPr>
        <p:spPr bwMode="auto">
          <a:xfrm>
            <a:off x="211016" y="0"/>
            <a:ext cx="81808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Skewness of Data:</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of our numeric data is skewed we need to do normalization before go for training and testing for that need to check the skewness of data if our data is Greater than 0.5% in both positive and negative sides ,then need to do power transformation and do scaling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Scaling are of two types: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Standard Scaler:</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Standard scalar standardizes features of the data set by scaling to unit variance and removing the mean (optionally) using column summary statistics on the samples in the training set.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MIN-MAX Scaler:</a:t>
            </a:r>
            <a:r>
              <a:rPr kumimoji="0" lang="en-US" altLang="en-US" sz="1200" b="0" i="0" u="none" strike="noStrike" cap="none" normalizeH="0" baseline="0" dirty="0">
                <a:ln>
                  <a:noFill/>
                </a:ln>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MinMaxScaler</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each value in a feature, </a:t>
            </a:r>
            <a:r>
              <a:rPr kumimoji="0" lang="en-US" altLang="en-US" sz="12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MinMaxScaler</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subtracts the minimum value in the feature and then divides by the range. The range is the difference between the original maximum and original minimum. </a:t>
            </a:r>
            <a:r>
              <a:rPr kumimoji="0" lang="en-US" altLang="en-US" sz="12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MinMaxScaler</a:t>
            </a: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preserves the shape of the original distribution</a:t>
            </a: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3FABF61-CFF5-49C7-B23A-294561A1291B}"/>
              </a:ext>
            </a:extLst>
          </p:cNvPr>
          <p:cNvPicPr>
            <a:picLocks noChangeAspect="1"/>
          </p:cNvPicPr>
          <p:nvPr/>
        </p:nvPicPr>
        <p:blipFill>
          <a:blip r:embed="rId2"/>
          <a:stretch>
            <a:fillRect/>
          </a:stretch>
        </p:blipFill>
        <p:spPr>
          <a:xfrm>
            <a:off x="211016" y="1938992"/>
            <a:ext cx="4829296" cy="2202815"/>
          </a:xfrm>
          <a:prstGeom prst="rect">
            <a:avLst/>
          </a:prstGeom>
        </p:spPr>
      </p:pic>
      <p:pic>
        <p:nvPicPr>
          <p:cNvPr id="5" name="Picture 4">
            <a:extLst>
              <a:ext uri="{FF2B5EF4-FFF2-40B4-BE49-F238E27FC236}">
                <a16:creationId xmlns:a16="http://schemas.microsoft.com/office/drawing/2014/main" id="{E391368C-0E1B-47D8-995B-A76022D8EAED}"/>
              </a:ext>
            </a:extLst>
          </p:cNvPr>
          <p:cNvPicPr>
            <a:picLocks noChangeAspect="1"/>
          </p:cNvPicPr>
          <p:nvPr/>
        </p:nvPicPr>
        <p:blipFill>
          <a:blip r:embed="rId3"/>
          <a:stretch>
            <a:fillRect/>
          </a:stretch>
        </p:blipFill>
        <p:spPr>
          <a:xfrm>
            <a:off x="3744280" y="2092662"/>
            <a:ext cx="5943600" cy="2049145"/>
          </a:xfrm>
          <a:prstGeom prst="rect">
            <a:avLst/>
          </a:prstGeom>
        </p:spPr>
      </p:pic>
    </p:spTree>
    <p:extLst>
      <p:ext uri="{BB962C8B-B14F-4D97-AF65-F5344CB8AC3E}">
        <p14:creationId xmlns:p14="http://schemas.microsoft.com/office/powerpoint/2010/main" val="304754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a:solidFill>
                  <a:srgbClr val="C7243A"/>
                </a:solidFill>
                <a:latin typeface="Arial"/>
                <a:ea typeface="DejaVu Sans"/>
              </a:rPr>
              <a:t>Modelling :</a:t>
            </a:r>
            <a:endParaRPr lang="en-IN" sz="4400" b="0" strike="noStrike" spc="-1">
              <a:latin typeface="Arial"/>
            </a:endParaRPr>
          </a:p>
        </p:txBody>
      </p:sp>
      <p:sp>
        <p:nvSpPr>
          <p:cNvPr id="96" name="CustomShape 2"/>
          <p:cNvSpPr/>
          <p:nvPr/>
        </p:nvSpPr>
        <p:spPr>
          <a:xfrm>
            <a:off x="504000" y="1656000"/>
            <a:ext cx="8569662"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8000"/>
          </a:bodyPr>
          <a:lstStyle/>
          <a:p>
            <a:pPr marL="432000" indent="-323280">
              <a:lnSpc>
                <a:spcPct val="100000"/>
              </a:lnSpc>
              <a:spcBef>
                <a:spcPts val="519"/>
              </a:spcBef>
              <a:buClr>
                <a:srgbClr val="000000"/>
              </a:buClr>
              <a:buSzPct val="45000"/>
              <a:buFont typeface="Wingdings" charset="2"/>
              <a:buChar char=""/>
            </a:pPr>
            <a:r>
              <a:rPr lang="en-US" b="0" strike="noStrike" spc="-1" dirty="0">
                <a:solidFill>
                  <a:srgbClr val="000000"/>
                </a:solidFill>
                <a:latin typeface="Constantia"/>
                <a:ea typeface="DejaVu Sans"/>
              </a:rPr>
              <a:t>We know that this is </a:t>
            </a:r>
            <a:r>
              <a:rPr lang="en-US" spc="-1" dirty="0">
                <a:solidFill>
                  <a:srgbClr val="000000"/>
                </a:solidFill>
                <a:latin typeface="Constantia"/>
                <a:ea typeface="DejaVu Sans"/>
              </a:rPr>
              <a:t>Classification</a:t>
            </a:r>
            <a:r>
              <a:rPr lang="en-US" b="0" strike="noStrike" spc="-1" dirty="0">
                <a:solidFill>
                  <a:srgbClr val="000000"/>
                </a:solidFill>
                <a:latin typeface="Constantia"/>
                <a:ea typeface="DejaVu Sans"/>
              </a:rPr>
              <a:t> problem so we use </a:t>
            </a:r>
            <a:r>
              <a:rPr lang="en-US" spc="-1" dirty="0">
                <a:solidFill>
                  <a:srgbClr val="000000"/>
                </a:solidFill>
                <a:latin typeface="Constantia"/>
                <a:ea typeface="DejaVu Sans"/>
              </a:rPr>
              <a:t>F1_Score</a:t>
            </a:r>
            <a:r>
              <a:rPr lang="en-US" b="0" strike="noStrike" spc="-1" dirty="0">
                <a:solidFill>
                  <a:srgbClr val="000000"/>
                </a:solidFill>
                <a:latin typeface="Constantia"/>
                <a:ea typeface="DejaVu Sans"/>
              </a:rPr>
              <a:t> , </a:t>
            </a:r>
            <a:r>
              <a:rPr lang="en-US" spc="-1" dirty="0">
                <a:solidFill>
                  <a:srgbClr val="000000"/>
                </a:solidFill>
                <a:latin typeface="Constantia"/>
                <a:ea typeface="DejaVu Sans"/>
              </a:rPr>
              <a:t>Confusion matrix</a:t>
            </a:r>
            <a:r>
              <a:rPr lang="en-US" b="0" strike="noStrike" spc="-1" dirty="0">
                <a:solidFill>
                  <a:srgbClr val="000000"/>
                </a:solidFill>
                <a:latin typeface="Constantia"/>
                <a:ea typeface="DejaVu Sans"/>
              </a:rPr>
              <a:t>, Precision and </a:t>
            </a:r>
            <a:r>
              <a:rPr lang="en-US" spc="-1" dirty="0">
                <a:solidFill>
                  <a:srgbClr val="000000"/>
                </a:solidFill>
                <a:latin typeface="Constantia"/>
                <a:ea typeface="DejaVu Sans"/>
              </a:rPr>
              <a:t>Recall</a:t>
            </a:r>
            <a:r>
              <a:rPr lang="en-US" b="0" strike="noStrike" spc="-1" dirty="0">
                <a:solidFill>
                  <a:srgbClr val="000000"/>
                </a:solidFill>
                <a:latin typeface="Constantia"/>
                <a:ea typeface="DejaVu Sans"/>
              </a:rPr>
              <a:t>  as our </a:t>
            </a:r>
            <a:r>
              <a:rPr lang="en-US" b="0" strike="noStrike" spc="-1" dirty="0" err="1">
                <a:solidFill>
                  <a:srgbClr val="000000"/>
                </a:solidFill>
                <a:latin typeface="Constantia"/>
                <a:ea typeface="DejaVu Sans"/>
              </a:rPr>
              <a:t>eveluation</a:t>
            </a:r>
            <a:r>
              <a:rPr lang="en-US" b="0" strike="noStrike" spc="-1" dirty="0">
                <a:solidFill>
                  <a:srgbClr val="000000"/>
                </a:solidFill>
                <a:latin typeface="Constantia"/>
                <a:ea typeface="DejaVu Sans"/>
              </a:rPr>
              <a:t> matrix. We also see the cross validated score.</a:t>
            </a:r>
            <a:endParaRPr lang="en-IN" b="0" strike="noStrike" spc="-1" dirty="0">
              <a:latin typeface="Arial"/>
            </a:endParaRPr>
          </a:p>
          <a:p>
            <a:pPr marL="432000" indent="-323280">
              <a:lnSpc>
                <a:spcPct val="100000"/>
              </a:lnSpc>
              <a:spcBef>
                <a:spcPts val="519"/>
              </a:spcBef>
              <a:buClr>
                <a:srgbClr val="000000"/>
              </a:buClr>
              <a:buSzPct val="45000"/>
              <a:buFont typeface="Wingdings" charset="2"/>
              <a:buChar char=""/>
            </a:pPr>
            <a:r>
              <a:rPr lang="en-US" b="0" strike="noStrike" spc="-1" dirty="0">
                <a:solidFill>
                  <a:srgbClr val="000000"/>
                </a:solidFill>
                <a:latin typeface="Constantia"/>
                <a:ea typeface="DejaVu Sans"/>
              </a:rPr>
              <a:t>We also do feature scaling to scale down the data.</a:t>
            </a:r>
            <a:endParaRPr lang="en-IN" b="0" strike="noStrike" spc="-1" dirty="0">
              <a:latin typeface="Arial"/>
            </a:endParaRPr>
          </a:p>
          <a:p>
            <a:pPr marL="432000" indent="-323280">
              <a:lnSpc>
                <a:spcPct val="100000"/>
              </a:lnSpc>
              <a:spcBef>
                <a:spcPts val="519"/>
              </a:spcBef>
              <a:buClr>
                <a:srgbClr val="000000"/>
              </a:buClr>
              <a:buSzPct val="45000"/>
              <a:buFont typeface="Wingdings" charset="2"/>
              <a:buChar char=""/>
            </a:pPr>
            <a:r>
              <a:rPr lang="en-US" b="0" strike="noStrike" spc="-1" dirty="0">
                <a:solidFill>
                  <a:srgbClr val="000000"/>
                </a:solidFill>
                <a:latin typeface="Constantia"/>
                <a:ea typeface="DejaVu Sans"/>
              </a:rPr>
              <a:t>First we see the result without doing hyper-parameter tuning. </a:t>
            </a:r>
            <a:endParaRPr lang="en-IN" b="0" strike="noStrike" spc="-1" dirty="0">
              <a:latin typeface="Arial"/>
            </a:endParaRPr>
          </a:p>
          <a:p>
            <a:pPr marL="432000" indent="-323280">
              <a:lnSpc>
                <a:spcPct val="100000"/>
              </a:lnSpc>
              <a:spcBef>
                <a:spcPts val="519"/>
              </a:spcBef>
              <a:buClr>
                <a:srgbClr val="000000"/>
              </a:buClr>
              <a:buSzPct val="45000"/>
              <a:buFont typeface="Wingdings" charset="2"/>
              <a:buChar char=""/>
            </a:pPr>
            <a:r>
              <a:rPr lang="en-US" b="0" strike="noStrike" spc="-1" dirty="0">
                <a:solidFill>
                  <a:srgbClr val="000000"/>
                </a:solidFill>
                <a:latin typeface="Constantia"/>
                <a:ea typeface="DejaVu Sans"/>
              </a:rPr>
              <a:t>We also use several models  as our evaluation model without using hyper-parameter  tuning  and see their result and after that we do hyper-parameter tuning and compare both the result that which one gives better  </a:t>
            </a:r>
            <a:r>
              <a:rPr lang="en-US" spc="-1" dirty="0">
                <a:solidFill>
                  <a:srgbClr val="000000"/>
                </a:solidFill>
                <a:latin typeface="Constantia"/>
                <a:ea typeface="DejaVu Sans"/>
              </a:rPr>
              <a:t>F1_Score</a:t>
            </a:r>
          </a:p>
          <a:p>
            <a:pPr marL="432000" indent="-323280">
              <a:lnSpc>
                <a:spcPct val="100000"/>
              </a:lnSpc>
              <a:spcBef>
                <a:spcPts val="519"/>
              </a:spcBef>
              <a:buClr>
                <a:srgbClr val="000000"/>
              </a:buClr>
              <a:buSzPct val="45000"/>
              <a:buFont typeface="Wingdings" charset="2"/>
              <a:buChar char=""/>
            </a:pPr>
            <a:r>
              <a:rPr lang="en-US" b="0" strike="noStrike" spc="-1" dirty="0">
                <a:solidFill>
                  <a:srgbClr val="000000"/>
                </a:solidFill>
                <a:latin typeface="Constantia"/>
              </a:rPr>
              <a:t>Before modelin</a:t>
            </a:r>
            <a:r>
              <a:rPr lang="en-US" spc="-1" dirty="0">
                <a:solidFill>
                  <a:srgbClr val="000000"/>
                </a:solidFill>
                <a:latin typeface="Constantia"/>
              </a:rPr>
              <a:t>g After splitting the Data, Do the PCA to reduce the columns</a:t>
            </a:r>
            <a:endParaRPr lang="en-IN"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CEC1BCD-1721-4796-886E-EFDDE3CAFC22}"/>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2B0E4777-D611-4819-A13F-46AE7766C967}"/>
              </a:ext>
            </a:extLst>
          </p:cNvPr>
          <p:cNvSpPr>
            <a:spLocks noChangeArrowheads="1"/>
          </p:cNvSpPr>
          <p:nvPr/>
        </p:nvSpPr>
        <p:spPr bwMode="auto">
          <a:xfrm>
            <a:off x="0" y="322897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724A6EDB-982D-4996-83EB-EBD03CC2AE60}"/>
              </a:ext>
            </a:extLst>
          </p:cNvPr>
          <p:cNvPicPr>
            <a:picLocks noChangeAspect="1"/>
          </p:cNvPicPr>
          <p:nvPr/>
        </p:nvPicPr>
        <p:blipFill>
          <a:blip r:embed="rId2"/>
          <a:stretch>
            <a:fillRect/>
          </a:stretch>
        </p:blipFill>
        <p:spPr>
          <a:xfrm>
            <a:off x="0" y="0"/>
            <a:ext cx="5943600" cy="1368425"/>
          </a:xfrm>
          <a:prstGeom prst="rect">
            <a:avLst/>
          </a:prstGeom>
        </p:spPr>
      </p:pic>
      <p:sp>
        <p:nvSpPr>
          <p:cNvPr id="10" name="TextBox 9">
            <a:extLst>
              <a:ext uri="{FF2B5EF4-FFF2-40B4-BE49-F238E27FC236}">
                <a16:creationId xmlns:a16="http://schemas.microsoft.com/office/drawing/2014/main" id="{CC4B3240-E25A-480F-83E5-26094BB0DD3E}"/>
              </a:ext>
            </a:extLst>
          </p:cNvPr>
          <p:cNvSpPr txBox="1"/>
          <p:nvPr/>
        </p:nvSpPr>
        <p:spPr>
          <a:xfrm>
            <a:off x="-6472" y="1467535"/>
            <a:ext cx="5046784" cy="37555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Principal Component Analysis(PCA):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353ABA17-54AF-4E87-AF91-C10B2990A9E2}"/>
              </a:ext>
            </a:extLst>
          </p:cNvPr>
          <p:cNvSpPr txBox="1"/>
          <p:nvPr/>
        </p:nvSpPr>
        <p:spPr>
          <a:xfrm>
            <a:off x="0" y="1761962"/>
            <a:ext cx="9202615" cy="3854004"/>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Principal component analysis (PCA) is a technique for reducing the dimensionality of such datasets, increasing interpretability but at the same time minimizing information loss. It does so by creating new uncorrelated variables that successively maximize variance</a:t>
            </a:r>
            <a:r>
              <a:rPr lang="en-US" sz="1600" dirty="0">
                <a:solidFill>
                  <a:srgbClr val="333132"/>
                </a:solidFill>
                <a:effectLst/>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333132"/>
                </a:solidFill>
                <a:effectLst/>
                <a:latin typeface="Calibri" panose="020F0502020204030204" pitchFamily="34" charset="0"/>
                <a:ea typeface="Times New Roman" panose="02020603050405020304" pitchFamily="18" charset="0"/>
              </a:rPr>
              <a:t>Large datasets are increasingly widespread in many disciplines. In order to interpret such datasets, methods are required to drastically reduce their dimensionality in an interpretable way, such that most of the information in the data is preserved. Many techniques have been developed for this purpose, but principal component analysis (PCA) is one of the oldest and most widely used. Its idea is simple—reduce the dimensionality of a dataset, while preserving as much ‘variability’ (i.e. statistical information) as possible. Although it is used, and has sometimes been reinvented, in many different disciplines it is, at heart, a statistical technique and hence much of its development has been by statisticians. This means that ‘preserving as much variability as possible’ translates into finding new variables that are linear functions of those in the original dataset, that successively maximize variance and that are uncorrelated with each other. </a:t>
            </a:r>
            <a:endParaRPr lang="en-US" dirty="0"/>
          </a:p>
        </p:txBody>
      </p:sp>
    </p:spTree>
    <p:extLst>
      <p:ext uri="{BB962C8B-B14F-4D97-AF65-F5344CB8AC3E}">
        <p14:creationId xmlns:p14="http://schemas.microsoft.com/office/powerpoint/2010/main" val="275612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115325-6374-44BE-930D-97D38350A300}"/>
              </a:ext>
            </a:extLst>
          </p:cNvPr>
          <p:cNvPicPr>
            <a:picLocks noChangeAspect="1"/>
          </p:cNvPicPr>
          <p:nvPr/>
        </p:nvPicPr>
        <p:blipFill>
          <a:blip r:embed="rId3"/>
          <a:stretch>
            <a:fillRect/>
          </a:stretch>
        </p:blipFill>
        <p:spPr>
          <a:xfrm>
            <a:off x="0" y="0"/>
            <a:ext cx="5943600" cy="3468370"/>
          </a:xfrm>
          <a:prstGeom prst="rect">
            <a:avLst/>
          </a:prstGeom>
        </p:spPr>
      </p:pic>
      <p:sp>
        <p:nvSpPr>
          <p:cNvPr id="12" name="TextBox 11">
            <a:extLst>
              <a:ext uri="{FF2B5EF4-FFF2-40B4-BE49-F238E27FC236}">
                <a16:creationId xmlns:a16="http://schemas.microsoft.com/office/drawing/2014/main" id="{16187FFE-F863-45C6-BF09-AB4EAB723232}"/>
              </a:ext>
            </a:extLst>
          </p:cNvPr>
          <p:cNvSpPr txBox="1"/>
          <p:nvPr/>
        </p:nvSpPr>
        <p:spPr>
          <a:xfrm>
            <a:off x="2664069" y="1866997"/>
            <a:ext cx="5046784" cy="968278"/>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From the Graph, its clearly understands that instead of using 27 variables, we can use 12 to make the model is accurate.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21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04000" y="349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a:solidFill>
                  <a:srgbClr val="C7243A"/>
                </a:solidFill>
                <a:latin typeface="Arial"/>
                <a:ea typeface="DejaVu Sans"/>
              </a:rPr>
              <a:t>Introduction Of Project:</a:t>
            </a:r>
            <a:endParaRPr lang="en-IN" sz="4400" b="0" strike="noStrike" spc="-1">
              <a:latin typeface="Arial"/>
            </a:endParaRPr>
          </a:p>
        </p:txBody>
      </p:sp>
      <p:sp>
        <p:nvSpPr>
          <p:cNvPr id="86" name="CustomShape 2"/>
          <p:cNvSpPr/>
          <p:nvPr/>
        </p:nvSpPr>
        <p:spPr>
          <a:xfrm>
            <a:off x="504000" y="1188000"/>
            <a:ext cx="9395280" cy="4139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4304D0-A97A-4F2A-B82E-F2B606CA3295}"/>
              </a:ext>
            </a:extLst>
          </p:cNvPr>
          <p:cNvPicPr>
            <a:picLocks noChangeAspect="1"/>
          </p:cNvPicPr>
          <p:nvPr/>
        </p:nvPicPr>
        <p:blipFill>
          <a:blip r:embed="rId2"/>
          <a:stretch>
            <a:fillRect/>
          </a:stretch>
        </p:blipFill>
        <p:spPr>
          <a:xfrm>
            <a:off x="0" y="0"/>
            <a:ext cx="5943600" cy="3050540"/>
          </a:xfrm>
          <a:prstGeom prst="rect">
            <a:avLst/>
          </a:prstGeom>
        </p:spPr>
      </p:pic>
      <p:sp>
        <p:nvSpPr>
          <p:cNvPr id="8" name="TextBox 7">
            <a:extLst>
              <a:ext uri="{FF2B5EF4-FFF2-40B4-BE49-F238E27FC236}">
                <a16:creationId xmlns:a16="http://schemas.microsoft.com/office/drawing/2014/main" id="{16394809-D5BF-4FC8-9AE6-FF99FD5D14B0}"/>
              </a:ext>
            </a:extLst>
          </p:cNvPr>
          <p:cNvSpPr txBox="1"/>
          <p:nvPr/>
        </p:nvSpPr>
        <p:spPr>
          <a:xfrm>
            <a:off x="4992811" y="906503"/>
            <a:ext cx="5087814" cy="1070871"/>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we do splitting the data for training and testing the data then now we need to modeling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Try Different Models….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BB321EB-45EF-4DCA-A784-E12194A1D3C8}"/>
              </a:ext>
            </a:extLst>
          </p:cNvPr>
          <p:cNvPicPr>
            <a:picLocks noChangeAspect="1"/>
          </p:cNvPicPr>
          <p:nvPr/>
        </p:nvPicPr>
        <p:blipFill>
          <a:blip r:embed="rId3"/>
          <a:stretch>
            <a:fillRect/>
          </a:stretch>
        </p:blipFill>
        <p:spPr>
          <a:xfrm>
            <a:off x="0" y="3050540"/>
            <a:ext cx="5943600" cy="1342390"/>
          </a:xfrm>
          <a:prstGeom prst="rect">
            <a:avLst/>
          </a:prstGeom>
        </p:spPr>
      </p:pic>
      <p:sp>
        <p:nvSpPr>
          <p:cNvPr id="11" name="TextBox 10">
            <a:extLst>
              <a:ext uri="{FF2B5EF4-FFF2-40B4-BE49-F238E27FC236}">
                <a16:creationId xmlns:a16="http://schemas.microsoft.com/office/drawing/2014/main" id="{B1C786B7-460F-4DA1-A5B6-6019489B6821}"/>
              </a:ext>
            </a:extLst>
          </p:cNvPr>
          <p:cNvSpPr txBox="1"/>
          <p:nvPr/>
        </p:nvSpPr>
        <p:spPr>
          <a:xfrm>
            <a:off x="2286001" y="3255730"/>
            <a:ext cx="7794624" cy="235891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After Doing splitting we have to balanced our data.it can be by SMOTE or oversampling methods. Like Up Sampling, down sampling.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Up sampling:</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method used to modify the unequal data into the balanced data by increases the minor class or rare class. Advantage of this method is to no loss of information but from that model can be in overfitting.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Down Sampling:</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like the Up sampling its also balanced data but by reducing the size of the class which is high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3641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12E2A0-A845-46C8-9837-18CA236A8AE2}"/>
              </a:ext>
            </a:extLst>
          </p:cNvPr>
          <p:cNvPicPr>
            <a:picLocks noChangeAspect="1"/>
          </p:cNvPicPr>
          <p:nvPr/>
        </p:nvPicPr>
        <p:blipFill>
          <a:blip r:embed="rId2"/>
          <a:stretch>
            <a:fillRect/>
          </a:stretch>
        </p:blipFill>
        <p:spPr>
          <a:xfrm>
            <a:off x="0" y="0"/>
            <a:ext cx="5943600" cy="2872105"/>
          </a:xfrm>
          <a:prstGeom prst="rect">
            <a:avLst/>
          </a:prstGeom>
        </p:spPr>
      </p:pic>
      <p:pic>
        <p:nvPicPr>
          <p:cNvPr id="3" name="Picture 2">
            <a:extLst>
              <a:ext uri="{FF2B5EF4-FFF2-40B4-BE49-F238E27FC236}">
                <a16:creationId xmlns:a16="http://schemas.microsoft.com/office/drawing/2014/main" id="{8E48C109-4205-4CA5-9152-2C235DD1323B}"/>
              </a:ext>
            </a:extLst>
          </p:cNvPr>
          <p:cNvPicPr>
            <a:picLocks noChangeAspect="1"/>
          </p:cNvPicPr>
          <p:nvPr/>
        </p:nvPicPr>
        <p:blipFill>
          <a:blip r:embed="rId3"/>
          <a:stretch>
            <a:fillRect/>
          </a:stretch>
        </p:blipFill>
        <p:spPr>
          <a:xfrm>
            <a:off x="0" y="2835275"/>
            <a:ext cx="5448300" cy="1009650"/>
          </a:xfrm>
          <a:prstGeom prst="rect">
            <a:avLst/>
          </a:prstGeom>
        </p:spPr>
      </p:pic>
      <p:sp>
        <p:nvSpPr>
          <p:cNvPr id="5" name="TextBox 4">
            <a:extLst>
              <a:ext uri="{FF2B5EF4-FFF2-40B4-BE49-F238E27FC236}">
                <a16:creationId xmlns:a16="http://schemas.microsoft.com/office/drawing/2014/main" id="{A95C535F-C287-4840-8CFF-9FD59F07A61A}"/>
              </a:ext>
            </a:extLst>
          </p:cNvPr>
          <p:cNvSpPr txBox="1"/>
          <p:nvPr/>
        </p:nvSpPr>
        <p:spPr>
          <a:xfrm>
            <a:off x="5251938" y="86110"/>
            <a:ext cx="4489939" cy="3441776"/>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But if we balanced our data before train test split means we balanced from our whole data set or form x. it means at that time our test data is leak. We have to isolate our test data. Here you expose it.so our f1 or recall or precision will be good. so, our model will already know which is positive or negative. And I can also say because of that there is bias or model Overfitting.to prevent this We balanced our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1551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47940B-12EA-4B23-A8F6-FAC9A858882C}"/>
              </a:ext>
            </a:extLst>
          </p:cNvPr>
          <p:cNvPicPr>
            <a:picLocks noChangeAspect="1"/>
          </p:cNvPicPr>
          <p:nvPr/>
        </p:nvPicPr>
        <p:blipFill>
          <a:blip r:embed="rId2"/>
          <a:stretch>
            <a:fillRect/>
          </a:stretch>
        </p:blipFill>
        <p:spPr>
          <a:xfrm>
            <a:off x="0" y="0"/>
            <a:ext cx="5943600" cy="1732915"/>
          </a:xfrm>
          <a:prstGeom prst="rect">
            <a:avLst/>
          </a:prstGeom>
        </p:spPr>
      </p:pic>
      <p:pic>
        <p:nvPicPr>
          <p:cNvPr id="3" name="Picture 2">
            <a:extLst>
              <a:ext uri="{FF2B5EF4-FFF2-40B4-BE49-F238E27FC236}">
                <a16:creationId xmlns:a16="http://schemas.microsoft.com/office/drawing/2014/main" id="{073FB79E-FFD0-45F3-A4A2-F281396F5C4D}"/>
              </a:ext>
            </a:extLst>
          </p:cNvPr>
          <p:cNvPicPr>
            <a:picLocks noChangeAspect="1"/>
          </p:cNvPicPr>
          <p:nvPr/>
        </p:nvPicPr>
        <p:blipFill>
          <a:blip r:embed="rId3"/>
          <a:stretch>
            <a:fillRect/>
          </a:stretch>
        </p:blipFill>
        <p:spPr>
          <a:xfrm>
            <a:off x="3780081" y="431677"/>
            <a:ext cx="5943600" cy="2790825"/>
          </a:xfrm>
          <a:prstGeom prst="rect">
            <a:avLst/>
          </a:prstGeom>
        </p:spPr>
      </p:pic>
      <p:pic>
        <p:nvPicPr>
          <p:cNvPr id="4" name="Picture 3">
            <a:extLst>
              <a:ext uri="{FF2B5EF4-FFF2-40B4-BE49-F238E27FC236}">
                <a16:creationId xmlns:a16="http://schemas.microsoft.com/office/drawing/2014/main" id="{2F1A1BE8-D46D-4178-BF13-5912497EAE74}"/>
              </a:ext>
            </a:extLst>
          </p:cNvPr>
          <p:cNvPicPr>
            <a:picLocks noChangeAspect="1"/>
          </p:cNvPicPr>
          <p:nvPr/>
        </p:nvPicPr>
        <p:blipFill>
          <a:blip r:embed="rId4"/>
          <a:stretch>
            <a:fillRect/>
          </a:stretch>
        </p:blipFill>
        <p:spPr>
          <a:xfrm>
            <a:off x="145928" y="3238695"/>
            <a:ext cx="5943600" cy="1937385"/>
          </a:xfrm>
          <a:prstGeom prst="rect">
            <a:avLst/>
          </a:prstGeom>
        </p:spPr>
      </p:pic>
      <p:pic>
        <p:nvPicPr>
          <p:cNvPr id="5" name="Picture 4">
            <a:extLst>
              <a:ext uri="{FF2B5EF4-FFF2-40B4-BE49-F238E27FC236}">
                <a16:creationId xmlns:a16="http://schemas.microsoft.com/office/drawing/2014/main" id="{162AA806-F060-472E-A030-1F4120457156}"/>
              </a:ext>
            </a:extLst>
          </p:cNvPr>
          <p:cNvPicPr>
            <a:picLocks noChangeAspect="1"/>
          </p:cNvPicPr>
          <p:nvPr/>
        </p:nvPicPr>
        <p:blipFill>
          <a:blip r:embed="rId5"/>
          <a:stretch>
            <a:fillRect/>
          </a:stretch>
        </p:blipFill>
        <p:spPr>
          <a:xfrm>
            <a:off x="3487005" y="3222502"/>
            <a:ext cx="6447692" cy="2448048"/>
          </a:xfrm>
          <a:prstGeom prst="rect">
            <a:avLst/>
          </a:prstGeom>
        </p:spPr>
      </p:pic>
    </p:spTree>
    <p:extLst>
      <p:ext uri="{BB962C8B-B14F-4D97-AF65-F5344CB8AC3E}">
        <p14:creationId xmlns:p14="http://schemas.microsoft.com/office/powerpoint/2010/main" val="1160260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02AA4-6432-49B9-9F50-F30152E0CE19}"/>
              </a:ext>
            </a:extLst>
          </p:cNvPr>
          <p:cNvSpPr txBox="1"/>
          <p:nvPr/>
        </p:nvSpPr>
        <p:spPr>
          <a:xfrm>
            <a:off x="-6472" y="0"/>
            <a:ext cx="9783518" cy="1939890"/>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Here my </a:t>
            </a:r>
            <a:r>
              <a:rPr lang="en-US" sz="1800" dirty="0" err="1">
                <a:effectLst/>
                <a:latin typeface="Calibri" panose="020F0502020204030204" pitchFamily="34" charset="0"/>
                <a:ea typeface="Calibri" panose="020F0502020204030204" pitchFamily="34" charset="0"/>
                <a:cs typeface="Calibri" panose="020F0502020204030204" pitchFamily="34" charset="0"/>
              </a:rPr>
              <a:t>GaussianNB</a:t>
            </a:r>
            <a:r>
              <a:rPr lang="en-US" sz="1800" dirty="0">
                <a:effectLst/>
                <a:latin typeface="Calibri" panose="020F0502020204030204" pitchFamily="34" charset="0"/>
                <a:ea typeface="Calibri" panose="020F0502020204030204" pitchFamily="34" charset="0"/>
                <a:cs typeface="Calibri" panose="020F0502020204030204" pitchFamily="34" charset="0"/>
              </a:rPr>
              <a:t> Classifier is giving an accuracy score of 70.49% and F1-Score :80.22%.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Here my KNN Classifier is giving an accuracy score of 75.12% and F1-Score :84.15%.</a:t>
            </a: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Here my Decision Tree Classifier is giving an accuracy score of 78.49% and F1-Score :86.83%.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Here my Logistic Regression is giving an accuracy score of 75.6% and F1-Score :84%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5CADDB49-572C-4334-9AE0-09D0C524E6C5}"/>
              </a:ext>
            </a:extLst>
          </p:cNvPr>
          <p:cNvSpPr>
            <a:spLocks noChangeArrowheads="1"/>
          </p:cNvSpPr>
          <p:nvPr/>
        </p:nvSpPr>
        <p:spPr bwMode="auto">
          <a:xfrm>
            <a:off x="105507" y="1698170"/>
            <a:ext cx="7573107" cy="205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algn="just" fontAlgn="base">
              <a:lnSpc>
                <a:spcPct val="107000"/>
              </a:lnSpc>
              <a:spcBef>
                <a:spcPct val="0"/>
              </a:spcBef>
              <a:spcAft>
                <a:spcPts val="800"/>
              </a:spcAft>
              <a:buClrTx/>
              <a:buSzTx/>
              <a:buFontTx/>
              <a:buNone/>
              <a:tabLst/>
            </a:pPr>
            <a:r>
              <a:rPr lang="en-US" altLang="en-US" dirty="0">
                <a:latin typeface="Calibri" panose="020F0502020204030204" pitchFamily="34" charset="0"/>
                <a:cs typeface="Calibri" panose="020F0502020204030204" pitchFamily="34" charset="0"/>
              </a:rPr>
              <a:t>Confusion Matrix: It is the table that is used to describe the performance of classification model on set of tests data.by using different parameters.</a:t>
            </a:r>
          </a:p>
          <a:p>
            <a:pPr marR="0" lvl="0" indent="0" algn="just" fontAlgn="base">
              <a:lnSpc>
                <a:spcPct val="107000"/>
              </a:lnSpc>
              <a:spcBef>
                <a:spcPct val="0"/>
              </a:spcBef>
              <a:spcAft>
                <a:spcPts val="800"/>
              </a:spcAft>
              <a:buClrTx/>
              <a:buSzTx/>
              <a:buFontTx/>
              <a:buNone/>
              <a:tabLst/>
            </a:pPr>
            <a:r>
              <a:rPr lang="en-US" altLang="en-US" dirty="0">
                <a:latin typeface="Calibri" panose="020F0502020204030204" pitchFamily="34" charset="0"/>
                <a:cs typeface="Calibri" panose="020F0502020204030204" pitchFamily="34" charset="0"/>
              </a:rPr>
              <a:t>We get the best score in Random Forest Classifier as Accuracy score is 82.85%,And model predicts 3892 as True Positive,462 False Positive , 455 False Negative and 538 True Negative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57">
            <a:extLst>
              <a:ext uri="{FF2B5EF4-FFF2-40B4-BE49-F238E27FC236}">
                <a16:creationId xmlns:a16="http://schemas.microsoft.com/office/drawing/2014/main" id="{90816A8C-69BC-4278-BFAF-5D36582AC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793" y="1698170"/>
            <a:ext cx="1833674" cy="1628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B0D3DD3-D435-43CF-8C0D-727211FE6123}"/>
              </a:ext>
            </a:extLst>
          </p:cNvPr>
          <p:cNvSpPr>
            <a:spLocks noChangeArrowheads="1"/>
          </p:cNvSpPr>
          <p:nvPr/>
        </p:nvSpPr>
        <p:spPr bwMode="auto">
          <a:xfrm>
            <a:off x="105507" y="3558518"/>
            <a:ext cx="986961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 Accuracy:</a:t>
            </a:r>
            <a:r>
              <a:rPr lang="en-US" dirty="0"/>
              <a:t> it can be defined as the ratio of total number of correct classifications divided by total number of classifications.</a:t>
            </a:r>
          </a:p>
          <a:p>
            <a:r>
              <a:rPr lang="en-US" dirty="0"/>
              <a:t> Accuracy=(TP+TN)/(TP+FP+TN+FN)</a:t>
            </a:r>
          </a:p>
          <a:p>
            <a:r>
              <a:rPr lang="en-US" dirty="0"/>
              <a:t> </a:t>
            </a:r>
            <a:r>
              <a:rPr lang="en-US" b="1" dirty="0"/>
              <a:t>Precision</a:t>
            </a:r>
            <a:r>
              <a:rPr lang="en-US" dirty="0"/>
              <a:t>: It is measure of all the positive predictions how many of them actually positive. Precision=TP/(TP+FP)</a:t>
            </a:r>
          </a:p>
          <a:p>
            <a:r>
              <a:rPr lang="en-US" b="1" dirty="0"/>
              <a:t>F1-Score:</a:t>
            </a:r>
            <a:r>
              <a:rPr lang="en-US" dirty="0"/>
              <a:t> It give the combine result of Recall and Precision </a:t>
            </a:r>
          </a:p>
          <a:p>
            <a:r>
              <a:rPr lang="en-US" dirty="0"/>
              <a:t>F1-score=2*(Precision*Recall)/ (Precision + Recall)</a:t>
            </a:r>
          </a:p>
        </p:txBody>
      </p:sp>
    </p:spTree>
    <p:extLst>
      <p:ext uri="{BB962C8B-B14F-4D97-AF65-F5344CB8AC3E}">
        <p14:creationId xmlns:p14="http://schemas.microsoft.com/office/powerpoint/2010/main" val="647906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D98753-EA74-4C06-ADBA-36488C45F6EA}"/>
              </a:ext>
            </a:extLst>
          </p:cNvPr>
          <p:cNvPicPr>
            <a:picLocks noChangeAspect="1"/>
          </p:cNvPicPr>
          <p:nvPr/>
        </p:nvPicPr>
        <p:blipFill>
          <a:blip r:embed="rId2"/>
          <a:stretch>
            <a:fillRect/>
          </a:stretch>
        </p:blipFill>
        <p:spPr>
          <a:xfrm>
            <a:off x="0" y="0"/>
            <a:ext cx="5943600" cy="3097530"/>
          </a:xfrm>
          <a:prstGeom prst="rect">
            <a:avLst/>
          </a:prstGeom>
        </p:spPr>
      </p:pic>
      <p:pic>
        <p:nvPicPr>
          <p:cNvPr id="3" name="Picture 2">
            <a:extLst>
              <a:ext uri="{FF2B5EF4-FFF2-40B4-BE49-F238E27FC236}">
                <a16:creationId xmlns:a16="http://schemas.microsoft.com/office/drawing/2014/main" id="{A6C80EAE-C6BF-4AEE-8DEA-4D0FA0272470}"/>
              </a:ext>
            </a:extLst>
          </p:cNvPr>
          <p:cNvPicPr>
            <a:picLocks noChangeAspect="1"/>
          </p:cNvPicPr>
          <p:nvPr/>
        </p:nvPicPr>
        <p:blipFill>
          <a:blip r:embed="rId3"/>
          <a:stretch>
            <a:fillRect/>
          </a:stretch>
        </p:blipFill>
        <p:spPr>
          <a:xfrm>
            <a:off x="4137025" y="464088"/>
            <a:ext cx="5943600" cy="2868836"/>
          </a:xfrm>
          <a:prstGeom prst="rect">
            <a:avLst/>
          </a:prstGeom>
        </p:spPr>
      </p:pic>
      <p:pic>
        <p:nvPicPr>
          <p:cNvPr id="4" name="Picture 3">
            <a:extLst>
              <a:ext uri="{FF2B5EF4-FFF2-40B4-BE49-F238E27FC236}">
                <a16:creationId xmlns:a16="http://schemas.microsoft.com/office/drawing/2014/main" id="{B6F8104E-5FAC-448A-B650-FE76A32B31B5}"/>
              </a:ext>
            </a:extLst>
          </p:cNvPr>
          <p:cNvPicPr>
            <a:picLocks noChangeAspect="1"/>
          </p:cNvPicPr>
          <p:nvPr/>
        </p:nvPicPr>
        <p:blipFill>
          <a:blip r:embed="rId4"/>
          <a:stretch>
            <a:fillRect/>
          </a:stretch>
        </p:blipFill>
        <p:spPr>
          <a:xfrm>
            <a:off x="0" y="3332923"/>
            <a:ext cx="5861538" cy="2208674"/>
          </a:xfrm>
          <a:prstGeom prst="rect">
            <a:avLst/>
          </a:prstGeom>
        </p:spPr>
      </p:pic>
    </p:spTree>
    <p:extLst>
      <p:ext uri="{BB962C8B-B14F-4D97-AF65-F5344CB8AC3E}">
        <p14:creationId xmlns:p14="http://schemas.microsoft.com/office/powerpoint/2010/main" val="1168680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F955D-2DDF-4E78-94C5-2240E9821312}"/>
              </a:ext>
            </a:extLst>
          </p:cNvPr>
          <p:cNvSpPr txBox="1"/>
          <p:nvPr/>
        </p:nvSpPr>
        <p:spPr>
          <a:xfrm>
            <a:off x="0" y="11723"/>
            <a:ext cx="8775334" cy="2635209"/>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Here my Forest Classifier is giving an accuracy score of 83.97% and F1-Score :90.44%.</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Here my ADA Booster Classifier is giving an accuracy score of 76.46% and F1-Score :84.81%.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Here my Gradient Classifier is giving an accuracy score of 77.71% and F1-Score :85.73%.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Here my XGB Booster Classifier is giving an accuracy score of 77.67% and F1-Score :85.69%.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Here my </a:t>
            </a:r>
            <a:r>
              <a:rPr lang="en-US" sz="1800" dirty="0" err="1">
                <a:effectLst/>
                <a:latin typeface="Calibri" panose="020F0502020204030204" pitchFamily="34" charset="0"/>
                <a:ea typeface="Calibri" panose="020F0502020204030204" pitchFamily="34" charset="0"/>
                <a:cs typeface="Calibri" panose="020F0502020204030204" pitchFamily="34" charset="0"/>
              </a:rPr>
              <a:t>Strochastic</a:t>
            </a:r>
            <a:r>
              <a:rPr lang="en-US" sz="1800" dirty="0">
                <a:effectLst/>
                <a:latin typeface="Calibri" panose="020F0502020204030204" pitchFamily="34" charset="0"/>
                <a:ea typeface="Calibri" panose="020F0502020204030204" pitchFamily="34" charset="0"/>
                <a:cs typeface="Calibri" panose="020F0502020204030204" pitchFamily="34" charset="0"/>
              </a:rPr>
              <a:t> Gradient Classifier is giving an accuracy score of 75.82% and F1-Score :84.40%.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3356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AB9DC-E0A8-4493-9F80-731F7052F769}"/>
              </a:ext>
            </a:extLst>
          </p:cNvPr>
          <p:cNvSpPr txBox="1"/>
          <p:nvPr/>
        </p:nvSpPr>
        <p:spPr>
          <a:xfrm>
            <a:off x="269630" y="251911"/>
            <a:ext cx="9343293" cy="3054234"/>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Conclusion And Remarks: </a:t>
            </a:r>
            <a:r>
              <a:rPr lang="en-US" sz="1800" dirty="0">
                <a:effectLst/>
                <a:latin typeface="Georgia" panose="02040502050405020303" pitchFamily="18" charset="0"/>
                <a:ea typeface="Calibri" panose="020F0502020204030204" pitchFamily="34" charset="0"/>
                <a:cs typeface="Times New Roman" panose="02020603050405020304" pitchFamily="18" charset="0"/>
              </a:rPr>
              <a:t>From this model we can predict the defaulters in micro finance and predicts how it affects with each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We used different classifiers like Logistic Regression, Decision tree Classifiers and Ada boosting classifiers, KNN Classifier, Gradient Classifier, Random Forest Classifier. And also used the data Balanced process and also hyper parameter tunning for improving score.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We get good score in Random Classifier we got accuracy of 83.97% on training data,F1 score is 90% in random forest classifier. the model performance is excellent.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0553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187477" y="295929"/>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r>
              <a:rPr lang="en-US"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We further proceed to test the object that we saved using pickle, and create a data frame of predicted values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IN" sz="4400" b="0" strike="noStrike" spc="-1" dirty="0">
              <a:latin typeface="Arial"/>
            </a:endParaRPr>
          </a:p>
        </p:txBody>
      </p:sp>
      <p:sp>
        <p:nvSpPr>
          <p:cNvPr id="98" name="CustomShape 2"/>
          <p:cNvSpPr/>
          <p:nvPr/>
        </p:nvSpPr>
        <p:spPr>
          <a:xfrm>
            <a:off x="504000" y="1656000"/>
            <a:ext cx="9070920" cy="2958120"/>
          </a:xfrm>
          <a:prstGeom prst="rect">
            <a:avLst/>
          </a:prstGeom>
          <a:noFill/>
          <a:ln w="0">
            <a:noFill/>
          </a:ln>
        </p:spPr>
        <p:style>
          <a:lnRef idx="0">
            <a:scrgbClr r="0" g="0" b="0"/>
          </a:lnRef>
          <a:fillRef idx="0">
            <a:scrgbClr r="0" g="0" b="0"/>
          </a:fillRef>
          <a:effectRef idx="0">
            <a:scrgbClr r="0" g="0" b="0"/>
          </a:effectRef>
          <a:fontRef idx="minor"/>
        </p:style>
      </p:sp>
      <p:sp>
        <p:nvSpPr>
          <p:cNvPr id="99" name="CustomShape 3"/>
          <p:cNvSpPr/>
          <p:nvPr/>
        </p:nvSpPr>
        <p:spPr>
          <a:xfrm>
            <a:off x="480462" y="1541710"/>
            <a:ext cx="7479507" cy="242069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342900" indent="-342900">
              <a:lnSpc>
                <a:spcPct val="100000"/>
              </a:lnSpc>
              <a:spcBef>
                <a:spcPts val="519"/>
              </a:spcBef>
              <a:buFont typeface="Arial" panose="020B0604020202020204" pitchFamily="34" charset="0"/>
              <a:buChar char="•"/>
            </a:pPr>
            <a:endParaRPr lang="en-US" sz="2400" b="0" strike="noStrike" spc="-1" dirty="0">
              <a:solidFill>
                <a:srgbClr val="000000"/>
              </a:solidFill>
              <a:latin typeface="Constantia"/>
            </a:endParaRPr>
          </a:p>
          <a:p>
            <a:pPr>
              <a:lnSpc>
                <a:spcPct val="100000"/>
              </a:lnSpc>
              <a:spcBef>
                <a:spcPts val="519"/>
              </a:spcBef>
            </a:pPr>
            <a:r>
              <a:rPr lang="en-US" sz="2400" b="0" strike="noStrike" spc="-1" dirty="0">
                <a:solidFill>
                  <a:srgbClr val="000000"/>
                </a:solidFill>
                <a:latin typeface="Constantia"/>
              </a:rPr>
              <a:t> </a:t>
            </a:r>
          </a:p>
          <a:p>
            <a:pPr>
              <a:lnSpc>
                <a:spcPct val="100000"/>
              </a:lnSpc>
              <a:spcBef>
                <a:spcPts val="519"/>
              </a:spcBef>
            </a:pPr>
            <a:endParaRPr lang="en-US" sz="2400" spc="-1" dirty="0">
              <a:solidFill>
                <a:srgbClr val="000000"/>
              </a:solidFill>
              <a:latin typeface="Constantia"/>
            </a:endParaRPr>
          </a:p>
          <a:p>
            <a:pPr>
              <a:lnSpc>
                <a:spcPct val="100000"/>
              </a:lnSpc>
              <a:spcBef>
                <a:spcPts val="519"/>
              </a:spcBef>
            </a:pPr>
            <a:endParaRPr lang="en-IN" sz="2400" b="0" strike="noStrike" spc="-1" dirty="0">
              <a:latin typeface="Arial"/>
            </a:endParaRPr>
          </a:p>
        </p:txBody>
      </p:sp>
      <p:pic>
        <p:nvPicPr>
          <p:cNvPr id="8" name="Picture 7">
            <a:extLst>
              <a:ext uri="{FF2B5EF4-FFF2-40B4-BE49-F238E27FC236}">
                <a16:creationId xmlns:a16="http://schemas.microsoft.com/office/drawing/2014/main" id="{008DE220-9122-4B6A-9BEE-88882ADBA9C8}"/>
              </a:ext>
            </a:extLst>
          </p:cNvPr>
          <p:cNvPicPr>
            <a:picLocks noChangeAspect="1"/>
          </p:cNvPicPr>
          <p:nvPr/>
        </p:nvPicPr>
        <p:blipFill>
          <a:blip r:embed="rId2"/>
          <a:stretch>
            <a:fillRect/>
          </a:stretch>
        </p:blipFill>
        <p:spPr>
          <a:xfrm>
            <a:off x="0" y="829699"/>
            <a:ext cx="5486400" cy="619125"/>
          </a:xfrm>
          <a:prstGeom prst="rect">
            <a:avLst/>
          </a:prstGeom>
        </p:spPr>
      </p:pic>
      <p:pic>
        <p:nvPicPr>
          <p:cNvPr id="9" name="Picture 8">
            <a:extLst>
              <a:ext uri="{FF2B5EF4-FFF2-40B4-BE49-F238E27FC236}">
                <a16:creationId xmlns:a16="http://schemas.microsoft.com/office/drawing/2014/main" id="{DB164FAA-7B06-4415-83AA-60509B6701AF}"/>
              </a:ext>
            </a:extLst>
          </p:cNvPr>
          <p:cNvPicPr>
            <a:picLocks noChangeAspect="1"/>
          </p:cNvPicPr>
          <p:nvPr/>
        </p:nvPicPr>
        <p:blipFill>
          <a:blip r:embed="rId3"/>
          <a:stretch>
            <a:fillRect/>
          </a:stretch>
        </p:blipFill>
        <p:spPr>
          <a:xfrm>
            <a:off x="2120656" y="1448824"/>
            <a:ext cx="5943600" cy="37090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Thank You | Great PowerPoint ClipArt for Presentations - PresenterMedia.com">
            <a:extLst>
              <a:ext uri="{FF2B5EF4-FFF2-40B4-BE49-F238E27FC236}">
                <a16:creationId xmlns:a16="http://schemas.microsoft.com/office/drawing/2014/main" id="{8D3F2F2E-CDA3-4EAE-920C-A189BF60D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625" cy="5670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a:solidFill>
                  <a:srgbClr val="C7243A"/>
                </a:solidFill>
                <a:latin typeface="Arial"/>
                <a:ea typeface="DejaVu Sans"/>
              </a:rPr>
              <a:t>Problem Statement:</a:t>
            </a:r>
            <a:endParaRPr lang="en-IN" sz="4400" b="0" strike="noStrike" spc="-1">
              <a:latin typeface="Arial"/>
            </a:endParaRPr>
          </a:p>
        </p:txBody>
      </p:sp>
      <p:sp>
        <p:nvSpPr>
          <p:cNvPr id="88" name="CustomShape 2"/>
          <p:cNvSpPr/>
          <p:nvPr/>
        </p:nvSpPr>
        <p:spPr>
          <a:xfrm>
            <a:off x="504000" y="1656000"/>
            <a:ext cx="9070920" cy="374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Non- defaulter, while, Label ‘0’ indicates that the loan has not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defaulter.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Data Analysis:</a:t>
            </a:r>
            <a:endParaRPr lang="en-IN" sz="4400" b="0" strike="noStrike" spc="-1" dirty="0">
              <a:latin typeface="Arial"/>
            </a:endParaRPr>
          </a:p>
        </p:txBody>
      </p:sp>
      <p:sp>
        <p:nvSpPr>
          <p:cNvPr id="90" name="CustomShape 2"/>
          <p:cNvSpPr/>
          <p:nvPr/>
        </p:nvSpPr>
        <p:spPr>
          <a:xfrm>
            <a:off x="504000" y="1656000"/>
            <a:ext cx="9070920" cy="374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285750" marR="0" indent="-285750" algn="just">
              <a:spcBef>
                <a:spcPts val="2400"/>
              </a:spcBef>
              <a:spcAft>
                <a:spcPts val="0"/>
              </a:spcAft>
              <a:buFont typeface="Arial" panose="020B0604020202020204" pitchFamily="34" charset="0"/>
              <a:buChar char="•"/>
            </a:pPr>
            <a:r>
              <a:rPr lang="en-US" sz="1800" spc="-5" dirty="0">
                <a:solidFill>
                  <a:srgbClr val="292929"/>
                </a:solidFill>
                <a:effectLst/>
                <a:latin typeface="Calibri" panose="020F0502020204030204" pitchFamily="34" charset="0"/>
                <a:ea typeface="Times New Roman" panose="02020603050405020304" pitchFamily="18" charset="0"/>
              </a:rPr>
              <a:t>The Dataset Contains a </a:t>
            </a:r>
            <a:r>
              <a:rPr lang="en-US" sz="1800" dirty="0">
                <a:effectLst/>
                <a:latin typeface="Calibri" panose="020F0502020204030204" pitchFamily="34" charset="0"/>
                <a:ea typeface="Times New Roman" panose="02020603050405020304" pitchFamily="18" charset="0"/>
              </a:rPr>
              <a:t>Data of </a:t>
            </a:r>
            <a:r>
              <a:rPr lang="en-US" sz="1800" dirty="0">
                <a:solidFill>
                  <a:srgbClr val="000000"/>
                </a:solidFill>
                <a:effectLst/>
                <a:latin typeface="Helvetica" panose="020B0604020202020204" pitchFamily="34" charset="0"/>
                <a:ea typeface="Calibri" panose="020F0502020204030204" pitchFamily="34" charset="0"/>
              </a:rPr>
              <a:t>209593</a:t>
            </a:r>
            <a:r>
              <a:rPr lang="en-US" sz="1800" dirty="0">
                <a:effectLst/>
                <a:latin typeface="Calibri" panose="020F0502020204030204" pitchFamily="34" charset="0"/>
                <a:ea typeface="Times New Roman" panose="02020603050405020304" pitchFamily="18" charset="0"/>
              </a:rPr>
              <a:t> entries each having 37 variables, </a:t>
            </a:r>
            <a:r>
              <a:rPr lang="en-US" sz="1800" spc="-5" dirty="0">
                <a:solidFill>
                  <a:srgbClr val="292929"/>
                </a:solidFill>
                <a:effectLst/>
                <a:latin typeface="Calibri" panose="020F0502020204030204" pitchFamily="34" charset="0"/>
                <a:ea typeface="Times New Roman" panose="02020603050405020304" pitchFamily="18" charset="0"/>
              </a:rPr>
              <a:t>in which some are numerical Data and some are Categorical Data</a:t>
            </a:r>
            <a:endParaRPr lang="en-US" sz="1800" dirty="0">
              <a:effectLst/>
              <a:latin typeface="Times New Roman" panose="02020603050405020304" pitchFamily="18"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Check the info of the data using the info() function</a:t>
            </a:r>
          </a:p>
          <a:p>
            <a:pPr marL="285750" indent="-285750" algn="just">
              <a:spcBef>
                <a:spcPts val="2400"/>
              </a:spcBef>
              <a:buFont typeface="Arial" panose="020B0604020202020204" pitchFamily="34" charset="0"/>
              <a:buChar char="•"/>
            </a:pPr>
            <a:r>
              <a:rPr lang="en-US" sz="1800" spc="-5" dirty="0">
                <a:solidFill>
                  <a:srgbClr val="292929"/>
                </a:solidFill>
                <a:effectLst/>
                <a:latin typeface="Calibri" panose="020F0502020204030204" pitchFamily="34" charset="0"/>
                <a:ea typeface="Times New Roman" panose="02020603050405020304" pitchFamily="18" charset="0"/>
              </a:rPr>
              <a:t>From the above function I analyze the dataset having float </a:t>
            </a:r>
            <a:r>
              <a:rPr lang="en-US" sz="1800" spc="-5" dirty="0" err="1">
                <a:solidFill>
                  <a:srgbClr val="292929"/>
                </a:solidFill>
                <a:effectLst/>
                <a:latin typeface="Calibri" panose="020F0502020204030204" pitchFamily="34" charset="0"/>
                <a:ea typeface="Times New Roman" panose="02020603050405020304" pitchFamily="18" charset="0"/>
              </a:rPr>
              <a:t>varaibles</a:t>
            </a:r>
            <a:r>
              <a:rPr lang="en-US" sz="1800" spc="-5" dirty="0">
                <a:solidFill>
                  <a:srgbClr val="292929"/>
                </a:solidFill>
                <a:effectLst/>
                <a:latin typeface="Calibri" panose="020F0502020204030204" pitchFamily="34" charset="0"/>
                <a:ea typeface="Times New Roman" panose="02020603050405020304" pitchFamily="18" charset="0"/>
              </a:rPr>
              <a:t> </a:t>
            </a:r>
            <a:r>
              <a:rPr lang="en-US" spc="-5" dirty="0">
                <a:solidFill>
                  <a:srgbClr val="292929"/>
                </a:solidFill>
                <a:latin typeface="Calibri" panose="020F0502020204030204" pitchFamily="34" charset="0"/>
                <a:ea typeface="Times New Roman" panose="02020603050405020304" pitchFamily="18" charset="0"/>
              </a:rPr>
              <a:t>-21</a:t>
            </a:r>
            <a:r>
              <a:rPr lang="en-US" sz="1800" spc="-5" dirty="0">
                <a:solidFill>
                  <a:srgbClr val="292929"/>
                </a:solidFill>
                <a:effectLst/>
                <a:latin typeface="Calibri" panose="020F0502020204030204" pitchFamily="34" charset="0"/>
                <a:ea typeface="Times New Roman" panose="02020603050405020304" pitchFamily="18" charset="0"/>
              </a:rPr>
              <a:t> int-13 and object-3 so total of </a:t>
            </a:r>
            <a:r>
              <a:rPr lang="en-US" spc="-5" dirty="0">
                <a:solidFill>
                  <a:srgbClr val="292929"/>
                </a:solidFill>
                <a:latin typeface="Calibri" panose="020F0502020204030204" pitchFamily="34" charset="0"/>
                <a:ea typeface="Times New Roman" panose="02020603050405020304" pitchFamily="18" charset="0"/>
              </a:rPr>
              <a:t>37</a:t>
            </a:r>
            <a:r>
              <a:rPr lang="en-US" sz="1800" spc="-5" dirty="0">
                <a:solidFill>
                  <a:srgbClr val="292929"/>
                </a:solidFill>
                <a:effectLst/>
                <a:latin typeface="Calibri" panose="020F0502020204030204" pitchFamily="34" charset="0"/>
                <a:ea typeface="Times New Roman" panose="02020603050405020304" pitchFamily="18" charset="0"/>
              </a:rPr>
              <a:t> variables.</a:t>
            </a:r>
          </a:p>
          <a:p>
            <a:pPr marL="285750" indent="-285750" algn="just">
              <a:spcBef>
                <a:spcPts val="2400"/>
              </a:spcBef>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Next Step is EDA……..(Exploratory Data Analysis)</a:t>
            </a:r>
            <a:endParaRPr lang="en-US" sz="1800" dirty="0">
              <a:effectLst/>
              <a:latin typeface="Times New Roman" panose="02020603050405020304" pitchFamily="18"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108720" algn="just">
              <a:lnSpc>
                <a:spcPct val="100000"/>
              </a:lnSpc>
              <a:spcBef>
                <a:spcPts val="1060"/>
              </a:spcBef>
              <a:buClr>
                <a:srgbClr val="000000"/>
              </a:buClr>
              <a:buSzPct val="45000"/>
            </a:pPr>
            <a:endParaRPr lang="en-IN" sz="2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Exploratory Data Analysis:</a:t>
            </a:r>
            <a:endParaRPr lang="en-IN" sz="4400" b="0" strike="noStrike" spc="-1" dirty="0">
              <a:latin typeface="Arial"/>
            </a:endParaRPr>
          </a:p>
        </p:txBody>
      </p:sp>
      <p:sp>
        <p:nvSpPr>
          <p:cNvPr id="92"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sp>
        <p:nvSpPr>
          <p:cNvPr id="5" name="TextBox 4">
            <a:extLst>
              <a:ext uri="{FF2B5EF4-FFF2-40B4-BE49-F238E27FC236}">
                <a16:creationId xmlns:a16="http://schemas.microsoft.com/office/drawing/2014/main" id="{861BE7F6-1A5D-42DB-B728-E0C68C027CB8}"/>
              </a:ext>
            </a:extLst>
          </p:cNvPr>
          <p:cNvSpPr txBox="1"/>
          <p:nvPr/>
        </p:nvSpPr>
        <p:spPr>
          <a:xfrm>
            <a:off x="504000" y="1511280"/>
            <a:ext cx="8710338" cy="2862322"/>
          </a:xfrm>
          <a:prstGeom prst="rect">
            <a:avLst/>
          </a:prstGeom>
          <a:noFill/>
        </p:spPr>
        <p:txBody>
          <a:bodyPr wrap="square">
            <a:spAutoFit/>
          </a:bodyPr>
          <a:lstStyle/>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In EDA we need to Pre-process the Data and Visualization:</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Steps include in Pre-Processing Data are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1)</a:t>
            </a:r>
            <a:r>
              <a:rPr lang="en-US" sz="1800" b="1" dirty="0">
                <a:solidFill>
                  <a:srgbClr val="000000"/>
                </a:solidFill>
                <a:effectLst/>
                <a:latin typeface="Calibri" panose="020F0502020204030204" pitchFamily="34" charset="0"/>
                <a:ea typeface="Times New Roman" panose="02020603050405020304" pitchFamily="18" charset="0"/>
              </a:rPr>
              <a:t>Data Cleaning</a:t>
            </a:r>
            <a:r>
              <a:rPr lang="en-US" sz="1800" dirty="0">
                <a:solidFill>
                  <a:srgbClr val="000000"/>
                </a:solidFill>
                <a:effectLst/>
                <a:latin typeface="Calibri" panose="020F0502020204030204" pitchFamily="34" charset="0"/>
                <a:ea typeface="Times New Roman" panose="02020603050405020304" pitchFamily="18" charset="0"/>
              </a:rPr>
              <a:t>: - Removing Outliers, Skewness and imputing Missing Values.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2)</a:t>
            </a:r>
            <a:r>
              <a:rPr lang="en-US" sz="1800" b="1" dirty="0">
                <a:solidFill>
                  <a:srgbClr val="000000"/>
                </a:solidFill>
                <a:effectLst/>
                <a:latin typeface="Calibri" panose="020F0502020204030204" pitchFamily="34" charset="0"/>
                <a:ea typeface="Times New Roman" panose="02020603050405020304" pitchFamily="18" charset="0"/>
              </a:rPr>
              <a:t>Data Transformation</a:t>
            </a:r>
            <a:r>
              <a:rPr lang="en-US" sz="1800" dirty="0">
                <a:solidFill>
                  <a:srgbClr val="000000"/>
                </a:solidFill>
                <a:effectLst/>
                <a:latin typeface="Calibri" panose="020F0502020204030204" pitchFamily="34" charset="0"/>
                <a:ea typeface="Times New Roman" panose="02020603050405020304" pitchFamily="18" charset="0"/>
              </a:rPr>
              <a:t>: - like Normalization by applying normalization we can improve the accuracy and efficiency of the models. And also reduce the errors.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3)</a:t>
            </a:r>
            <a:r>
              <a:rPr lang="en-US" sz="1800" b="1" dirty="0">
                <a:solidFill>
                  <a:srgbClr val="000000"/>
                </a:solidFill>
                <a:effectLst/>
                <a:latin typeface="Calibri" panose="020F0502020204030204" pitchFamily="34" charset="0"/>
                <a:ea typeface="Times New Roman" panose="02020603050405020304" pitchFamily="18" charset="0"/>
              </a:rPr>
              <a:t>Data Reduction</a:t>
            </a:r>
            <a:r>
              <a:rPr lang="en-US" sz="1800" dirty="0">
                <a:solidFill>
                  <a:srgbClr val="000000"/>
                </a:solidFill>
                <a:effectLst/>
                <a:latin typeface="Calibri" panose="020F0502020204030204" pitchFamily="34" charset="0"/>
                <a:ea typeface="Times New Roman" panose="02020603050405020304" pitchFamily="18" charset="0"/>
              </a:rPr>
              <a:t>: By Reducing the no of features by Feature Selection Process, PCA And VIF</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rPr>
              <a:t>1.Data Cleaning: </a:t>
            </a:r>
            <a:r>
              <a:rPr lang="en-US" sz="1800" dirty="0">
                <a:solidFill>
                  <a:srgbClr val="000000"/>
                </a:solidFill>
                <a:effectLst/>
                <a:latin typeface="Calibri" panose="020F0502020204030204" pitchFamily="34" charset="0"/>
                <a:ea typeface="Times New Roman" panose="02020603050405020304" pitchFamily="18" charset="0"/>
              </a:rPr>
              <a:t>As a Part of EDA we need to do Data cleaning so firstly we need to check any null values in our data, From the below image shows we don’t have any null values, so no need to impute any data</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8161A3-2817-4186-90D7-EC97237B3665}"/>
              </a:ext>
            </a:extLst>
          </p:cNvPr>
          <p:cNvSpPr txBox="1"/>
          <p:nvPr/>
        </p:nvSpPr>
        <p:spPr>
          <a:xfrm>
            <a:off x="187569" y="580689"/>
            <a:ext cx="7382607" cy="923330"/>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First Step of Data Cleaning is Checking Any null Values in our Data set</a:t>
            </a:r>
          </a:p>
          <a:p>
            <a:pPr marL="0" marR="0" algn="just">
              <a:spcBef>
                <a:spcPts val="0"/>
              </a:spcBef>
              <a:spcAft>
                <a:spcPts val="0"/>
              </a:spcAft>
            </a:pPr>
            <a:r>
              <a:rPr lang="en-US" dirty="0">
                <a:latin typeface="Times New Roman" panose="02020603050405020304" pitchFamily="18" charset="0"/>
                <a:ea typeface="Times New Roman" panose="02020603050405020304" pitchFamily="18" charset="0"/>
              </a:rPr>
              <a:t>For this we used the function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900A46DC-F287-475B-95F4-BC941989EF68}"/>
              </a:ext>
            </a:extLst>
          </p:cNvPr>
          <p:cNvSpPr txBox="1"/>
          <p:nvPr/>
        </p:nvSpPr>
        <p:spPr>
          <a:xfrm>
            <a:off x="4635744" y="1355327"/>
            <a:ext cx="5046784" cy="861774"/>
          </a:xfrm>
          <a:prstGeom prst="rect">
            <a:avLst/>
          </a:prstGeom>
          <a:noFill/>
        </p:spPr>
        <p:txBody>
          <a:bodyPr wrap="square">
            <a:spAutoFit/>
          </a:bodyPr>
          <a:lstStyle/>
          <a:p>
            <a:pPr marL="0" marR="0" algn="just">
              <a:lnSpc>
                <a:spcPts val="2005"/>
              </a:lnSpc>
              <a:spcBef>
                <a:spcPts val="1800"/>
              </a:spcBef>
              <a:spcAft>
                <a:spcPts val="1800"/>
              </a:spcAft>
            </a:pPr>
            <a:r>
              <a:rPr lang="en-US" sz="1800" dirty="0">
                <a:solidFill>
                  <a:srgbClr val="3A3B41"/>
                </a:solidFill>
                <a:effectLst/>
                <a:latin typeface="Calibri" panose="020F0502020204030204" pitchFamily="34" charset="0"/>
                <a:ea typeface="Times New Roman" panose="02020603050405020304" pitchFamily="18" charset="0"/>
              </a:rPr>
              <a:t>As per the above formula my data-set is clean and from the Data I removed some columns which are not useful for my model</a:t>
            </a:r>
            <a:endParaRPr lang="en-US"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2C0B27E5-9F1B-4C5C-B4AC-C9C847FFFF2F}"/>
              </a:ext>
            </a:extLst>
          </p:cNvPr>
          <p:cNvSpPr txBox="1"/>
          <p:nvPr/>
        </p:nvSpPr>
        <p:spPr>
          <a:xfrm>
            <a:off x="723289" y="4489695"/>
            <a:ext cx="5046784" cy="369332"/>
          </a:xfrm>
          <a:prstGeom prst="rect">
            <a:avLst/>
          </a:prstGeom>
          <a:noFill/>
        </p:spPr>
        <p:txBody>
          <a:bodyPr wrap="square">
            <a:spAutoFit/>
          </a:bodyPr>
          <a:lstStyle/>
          <a:p>
            <a:pPr marL="0" marR="0" algn="just">
              <a:spcBef>
                <a:spcPts val="0"/>
              </a:spcBef>
            </a:pPr>
            <a:r>
              <a:rPr lang="en-US" sz="1800" dirty="0">
                <a:effectLst/>
                <a:latin typeface="Times New Roman" panose="02020603050405020304" pitchFamily="18" charset="0"/>
                <a:ea typeface="Times New Roman" panose="02020603050405020304" pitchFamily="18" charset="0"/>
              </a:rPr>
              <a:t>For the </a:t>
            </a:r>
            <a:r>
              <a:rPr lang="en-US" sz="1800" dirty="0" err="1">
                <a:effectLst/>
                <a:latin typeface="Times New Roman" panose="02020603050405020304" pitchFamily="18" charset="0"/>
                <a:ea typeface="Times New Roman" panose="02020603050405020304" pitchFamily="18" charset="0"/>
              </a:rPr>
              <a:t>remai</a:t>
            </a:r>
            <a:endParaRPr lang="en-US"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FC0F7ADA-02EA-4220-85AE-B944FB67480D}"/>
              </a:ext>
            </a:extLst>
          </p:cNvPr>
          <p:cNvPicPr>
            <a:picLocks noChangeAspect="1"/>
          </p:cNvPicPr>
          <p:nvPr/>
        </p:nvPicPr>
        <p:blipFill>
          <a:blip r:embed="rId2"/>
          <a:stretch>
            <a:fillRect/>
          </a:stretch>
        </p:blipFill>
        <p:spPr>
          <a:xfrm>
            <a:off x="187570" y="1281280"/>
            <a:ext cx="3515702" cy="4142136"/>
          </a:xfrm>
          <a:prstGeom prst="rect">
            <a:avLst/>
          </a:prstGeom>
        </p:spPr>
      </p:pic>
      <p:pic>
        <p:nvPicPr>
          <p:cNvPr id="8" name="Picture 7">
            <a:extLst>
              <a:ext uri="{FF2B5EF4-FFF2-40B4-BE49-F238E27FC236}">
                <a16:creationId xmlns:a16="http://schemas.microsoft.com/office/drawing/2014/main" id="{4E23F234-216E-44E1-8403-DE0D8125C544}"/>
              </a:ext>
            </a:extLst>
          </p:cNvPr>
          <p:cNvPicPr>
            <a:picLocks noChangeAspect="1"/>
          </p:cNvPicPr>
          <p:nvPr/>
        </p:nvPicPr>
        <p:blipFill>
          <a:blip r:embed="rId3"/>
          <a:stretch>
            <a:fillRect/>
          </a:stretch>
        </p:blipFill>
        <p:spPr>
          <a:xfrm>
            <a:off x="4137025" y="2278657"/>
            <a:ext cx="5943600" cy="597535"/>
          </a:xfrm>
          <a:prstGeom prst="rect">
            <a:avLst/>
          </a:prstGeom>
        </p:spPr>
      </p:pic>
      <p:sp>
        <p:nvSpPr>
          <p:cNvPr id="10" name="TextBox 9">
            <a:extLst>
              <a:ext uri="{FF2B5EF4-FFF2-40B4-BE49-F238E27FC236}">
                <a16:creationId xmlns:a16="http://schemas.microsoft.com/office/drawing/2014/main" id="{8696F93E-A747-4420-9160-273F9C16B6E2}"/>
              </a:ext>
            </a:extLst>
          </p:cNvPr>
          <p:cNvSpPr txBox="1"/>
          <p:nvPr/>
        </p:nvSpPr>
        <p:spPr>
          <a:xfrm>
            <a:off x="4489938" y="2181127"/>
            <a:ext cx="4911970" cy="1323439"/>
          </a:xfrm>
          <a:prstGeom prst="rect">
            <a:avLst/>
          </a:prstGeom>
          <a:noFill/>
        </p:spPr>
        <p:txBody>
          <a:bodyPr wrap="square">
            <a:spAutoFit/>
          </a:bodyPr>
          <a:lstStyle/>
          <a:p>
            <a:pPr marL="0" marR="0" algn="just">
              <a:lnSpc>
                <a:spcPts val="2005"/>
              </a:lnSpc>
              <a:spcBef>
                <a:spcPts val="1800"/>
              </a:spcBef>
              <a:spcAft>
                <a:spcPts val="1800"/>
              </a:spcAft>
            </a:pPr>
            <a:r>
              <a:rPr lang="en-US" sz="1800" dirty="0">
                <a:solidFill>
                  <a:srgbClr val="000000"/>
                </a:solidFill>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ts val="2005"/>
              </a:lnSpc>
              <a:spcBef>
                <a:spcPts val="1800"/>
              </a:spcBef>
              <a:spcAft>
                <a:spcPts val="1800"/>
              </a:spcAft>
            </a:pPr>
            <a:r>
              <a:rPr lang="en-US" sz="1800" dirty="0">
                <a:solidFill>
                  <a:srgbClr val="000000"/>
                </a:solidFill>
                <a:effectLst/>
                <a:latin typeface="Calibri" panose="020F0502020204030204" pitchFamily="34" charset="0"/>
                <a:ea typeface="Times New Roman" panose="02020603050405020304" pitchFamily="18" charset="0"/>
              </a:rPr>
              <a:t>Replace some unwanted amount into a particular amount to make it understandable</a:t>
            </a:r>
            <a:endParaRPr lang="en-US"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E36058B3-A83F-4AE6-99EE-40AFFA7BA321}"/>
              </a:ext>
            </a:extLst>
          </p:cNvPr>
          <p:cNvPicPr>
            <a:picLocks noChangeAspect="1"/>
          </p:cNvPicPr>
          <p:nvPr/>
        </p:nvPicPr>
        <p:blipFill>
          <a:blip r:embed="rId4"/>
          <a:stretch>
            <a:fillRect/>
          </a:stretch>
        </p:blipFill>
        <p:spPr>
          <a:xfrm>
            <a:off x="4189901" y="3482398"/>
            <a:ext cx="5657850" cy="944880"/>
          </a:xfrm>
          <a:prstGeom prst="rect">
            <a:avLst/>
          </a:prstGeom>
        </p:spPr>
      </p:pic>
      <p:pic>
        <p:nvPicPr>
          <p:cNvPr id="12" name="Picture 11">
            <a:extLst>
              <a:ext uri="{FF2B5EF4-FFF2-40B4-BE49-F238E27FC236}">
                <a16:creationId xmlns:a16="http://schemas.microsoft.com/office/drawing/2014/main" id="{E9B18BDD-E26E-4714-AEBA-3956B8177E5D}"/>
              </a:ext>
            </a:extLst>
          </p:cNvPr>
          <p:cNvPicPr>
            <a:picLocks noChangeAspect="1"/>
          </p:cNvPicPr>
          <p:nvPr/>
        </p:nvPicPr>
        <p:blipFill>
          <a:blip r:embed="rId5"/>
          <a:stretch>
            <a:fillRect/>
          </a:stretch>
        </p:blipFill>
        <p:spPr>
          <a:xfrm>
            <a:off x="4149114" y="4452416"/>
            <a:ext cx="5680710" cy="1085850"/>
          </a:xfrm>
          <a:prstGeom prst="rect">
            <a:avLst/>
          </a:prstGeom>
        </p:spPr>
      </p:pic>
    </p:spTree>
    <p:extLst>
      <p:ext uri="{BB962C8B-B14F-4D97-AF65-F5344CB8AC3E}">
        <p14:creationId xmlns:p14="http://schemas.microsoft.com/office/powerpoint/2010/main" val="22015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2EE1D32-AB86-4269-9D18-ADDA204B87FB}"/>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7">
            <a:extLst>
              <a:ext uri="{FF2B5EF4-FFF2-40B4-BE49-F238E27FC236}">
                <a16:creationId xmlns:a16="http://schemas.microsoft.com/office/drawing/2014/main" id="{D3FF6E89-2CA8-46E6-9980-59DC9BFB1E5D}"/>
              </a:ext>
            </a:extLst>
          </p:cNvPr>
          <p:cNvSpPr>
            <a:spLocks noChangeArrowheads="1"/>
          </p:cNvSpPr>
          <p:nvPr/>
        </p:nvSpPr>
        <p:spPr bwMode="auto">
          <a:xfrm>
            <a:off x="1301262" y="-1207477"/>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9">
            <a:extLst>
              <a:ext uri="{FF2B5EF4-FFF2-40B4-BE49-F238E27FC236}">
                <a16:creationId xmlns:a16="http://schemas.microsoft.com/office/drawing/2014/main" id="{34C5C419-C5C0-4D1E-B3B1-4EF60B93E43E}"/>
              </a:ext>
            </a:extLst>
          </p:cNvPr>
          <p:cNvSpPr>
            <a:spLocks noChangeArrowheads="1"/>
          </p:cNvSpPr>
          <p:nvPr/>
        </p:nvSpPr>
        <p:spPr bwMode="auto">
          <a:xfrm>
            <a:off x="1301262" y="3878873"/>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B1EF897A-6AF1-4E4F-A338-5289F1DC3A3C}"/>
              </a:ext>
            </a:extLst>
          </p:cNvPr>
          <p:cNvPicPr>
            <a:picLocks noChangeAspect="1"/>
          </p:cNvPicPr>
          <p:nvPr/>
        </p:nvPicPr>
        <p:blipFill>
          <a:blip r:embed="rId2"/>
          <a:stretch>
            <a:fillRect/>
          </a:stretch>
        </p:blipFill>
        <p:spPr>
          <a:xfrm>
            <a:off x="0" y="0"/>
            <a:ext cx="5943600" cy="1812290"/>
          </a:xfrm>
          <a:prstGeom prst="rect">
            <a:avLst/>
          </a:prstGeom>
        </p:spPr>
      </p:pic>
      <p:pic>
        <p:nvPicPr>
          <p:cNvPr id="14" name="Picture 13">
            <a:extLst>
              <a:ext uri="{FF2B5EF4-FFF2-40B4-BE49-F238E27FC236}">
                <a16:creationId xmlns:a16="http://schemas.microsoft.com/office/drawing/2014/main" id="{D16120C3-D1F6-49DD-B56A-40F1F008A00E}"/>
              </a:ext>
            </a:extLst>
          </p:cNvPr>
          <p:cNvPicPr>
            <a:picLocks noChangeAspect="1"/>
          </p:cNvPicPr>
          <p:nvPr/>
        </p:nvPicPr>
        <p:blipFill>
          <a:blip r:embed="rId3"/>
          <a:stretch>
            <a:fillRect/>
          </a:stretch>
        </p:blipFill>
        <p:spPr>
          <a:xfrm>
            <a:off x="0" y="1791677"/>
            <a:ext cx="5943600" cy="2393315"/>
          </a:xfrm>
          <a:prstGeom prst="rect">
            <a:avLst/>
          </a:prstGeom>
        </p:spPr>
      </p:pic>
      <p:sp>
        <p:nvSpPr>
          <p:cNvPr id="15" name="TextBox 14">
            <a:extLst>
              <a:ext uri="{FF2B5EF4-FFF2-40B4-BE49-F238E27FC236}">
                <a16:creationId xmlns:a16="http://schemas.microsoft.com/office/drawing/2014/main" id="{F9EDA02B-8E95-47AC-9C33-C7076557F6BF}"/>
              </a:ext>
            </a:extLst>
          </p:cNvPr>
          <p:cNvSpPr txBox="1"/>
          <p:nvPr/>
        </p:nvSpPr>
        <p:spPr>
          <a:xfrm>
            <a:off x="0" y="4109057"/>
            <a:ext cx="9319846" cy="1323439"/>
          </a:xfrm>
          <a:prstGeom prst="rect">
            <a:avLst/>
          </a:prstGeom>
          <a:noFill/>
        </p:spPr>
        <p:txBody>
          <a:bodyPr wrap="square">
            <a:spAutoFit/>
          </a:bodyPr>
          <a:lstStyle/>
          <a:p>
            <a:pPr marL="0" marR="0" algn="just">
              <a:lnSpc>
                <a:spcPts val="2005"/>
              </a:lnSpc>
              <a:spcBef>
                <a:spcPts val="1800"/>
              </a:spcBef>
              <a:spcAft>
                <a:spcPts val="1800"/>
              </a:spcAft>
            </a:pPr>
            <a:r>
              <a:rPr lang="en-US" sz="1800" dirty="0">
                <a:solidFill>
                  <a:srgbClr val="000000"/>
                </a:solidFill>
                <a:effectLst/>
                <a:latin typeface="Calibri" panose="020F0502020204030204" pitchFamily="34" charset="0"/>
                <a:ea typeface="Times New Roman" panose="02020603050405020304" pitchFamily="18" charset="0"/>
              </a:rPr>
              <a:t>From the above describe function we know each variable percentiles, from observing we understand 75% to 100% there is a lot of difference so there are so many outliers.</a:t>
            </a:r>
            <a:endParaRPr lang="en-US" sz="1800" dirty="0">
              <a:effectLst/>
              <a:latin typeface="Times New Roman" panose="02020603050405020304" pitchFamily="18" charset="0"/>
              <a:ea typeface="Times New Roman" panose="02020603050405020304" pitchFamily="18" charset="0"/>
            </a:endParaRPr>
          </a:p>
          <a:p>
            <a:pPr marL="0" marR="0" algn="just">
              <a:lnSpc>
                <a:spcPts val="2005"/>
              </a:lnSpc>
              <a:spcBef>
                <a:spcPts val="1800"/>
              </a:spcBef>
              <a:spcAft>
                <a:spcPts val="1800"/>
              </a:spcAft>
            </a:pPr>
            <a:r>
              <a:rPr lang="en-US" sz="1800" dirty="0">
                <a:solidFill>
                  <a:srgbClr val="000000"/>
                </a:solidFill>
                <a:effectLst/>
                <a:latin typeface="Calibri" panose="020F0502020204030204" pitchFamily="34" charset="0"/>
                <a:ea typeface="Times New Roman" panose="02020603050405020304" pitchFamily="18" charset="0"/>
              </a:rPr>
              <a:t>By checking correlation we understood little bit more about variables using heatmap function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59324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D54552-257E-4124-BB4E-7A8EFC27D39D}"/>
              </a:ext>
            </a:extLst>
          </p:cNvPr>
          <p:cNvPicPr>
            <a:picLocks noChangeAspect="1"/>
          </p:cNvPicPr>
          <p:nvPr/>
        </p:nvPicPr>
        <p:blipFill>
          <a:blip r:embed="rId2"/>
          <a:stretch>
            <a:fillRect/>
          </a:stretch>
        </p:blipFill>
        <p:spPr>
          <a:xfrm>
            <a:off x="0" y="0"/>
            <a:ext cx="5943600" cy="575310"/>
          </a:xfrm>
          <a:prstGeom prst="rect">
            <a:avLst/>
          </a:prstGeom>
        </p:spPr>
      </p:pic>
      <p:pic>
        <p:nvPicPr>
          <p:cNvPr id="3" name="Picture 2">
            <a:extLst>
              <a:ext uri="{FF2B5EF4-FFF2-40B4-BE49-F238E27FC236}">
                <a16:creationId xmlns:a16="http://schemas.microsoft.com/office/drawing/2014/main" id="{5384DED2-10BF-448A-B969-C4D268D2F0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577" y="575310"/>
            <a:ext cx="5686425" cy="3762228"/>
          </a:xfrm>
          <a:prstGeom prst="rect">
            <a:avLst/>
          </a:prstGeom>
          <a:noFill/>
          <a:ln>
            <a:noFill/>
          </a:ln>
        </p:spPr>
      </p:pic>
      <p:sp>
        <p:nvSpPr>
          <p:cNvPr id="5" name="TextBox 4">
            <a:extLst>
              <a:ext uri="{FF2B5EF4-FFF2-40B4-BE49-F238E27FC236}">
                <a16:creationId xmlns:a16="http://schemas.microsoft.com/office/drawing/2014/main" id="{A6757530-91CC-4287-B5DC-4CC472372BF3}"/>
              </a:ext>
            </a:extLst>
          </p:cNvPr>
          <p:cNvSpPr txBox="1"/>
          <p:nvPr/>
        </p:nvSpPr>
        <p:spPr>
          <a:xfrm>
            <a:off x="339969" y="4610201"/>
            <a:ext cx="9272953" cy="605294"/>
          </a:xfrm>
          <a:prstGeom prst="rect">
            <a:avLst/>
          </a:prstGeom>
          <a:noFill/>
        </p:spPr>
        <p:txBody>
          <a:bodyPr wrap="square">
            <a:spAutoFit/>
          </a:bodyPr>
          <a:lstStyle/>
          <a:p>
            <a:pPr marL="0" marR="0" algn="just">
              <a:lnSpc>
                <a:spcPts val="2005"/>
              </a:lnSpc>
              <a:spcBef>
                <a:spcPts val="1800"/>
              </a:spcBef>
              <a:spcAft>
                <a:spcPts val="1800"/>
              </a:spcAft>
            </a:pPr>
            <a:r>
              <a:rPr lang="en-US" sz="1800" dirty="0">
                <a:solidFill>
                  <a:srgbClr val="000000"/>
                </a:solidFill>
                <a:effectLst/>
                <a:latin typeface="Calibri" panose="020F0502020204030204" pitchFamily="34" charset="0"/>
                <a:ea typeface="Times New Roman" panose="02020603050405020304" pitchFamily="18" charset="0"/>
              </a:rPr>
              <a:t>From the above heat map, we could remove the variables which are highly corelated with each other</a:t>
            </a:r>
            <a:endParaRPr lang="en-US"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E0B3C620-8711-4EE5-8D18-4FD09A82BDB3}"/>
              </a:ext>
            </a:extLst>
          </p:cNvPr>
          <p:cNvPicPr>
            <a:picLocks noChangeAspect="1"/>
          </p:cNvPicPr>
          <p:nvPr/>
        </p:nvPicPr>
        <p:blipFill>
          <a:blip r:embed="rId4"/>
          <a:stretch>
            <a:fillRect/>
          </a:stretch>
        </p:blipFill>
        <p:spPr>
          <a:xfrm>
            <a:off x="5580185" y="1627748"/>
            <a:ext cx="4500440" cy="2557389"/>
          </a:xfrm>
          <a:prstGeom prst="rect">
            <a:avLst/>
          </a:prstGeom>
        </p:spPr>
      </p:pic>
    </p:spTree>
    <p:extLst>
      <p:ext uri="{BB962C8B-B14F-4D97-AF65-F5344CB8AC3E}">
        <p14:creationId xmlns:p14="http://schemas.microsoft.com/office/powerpoint/2010/main" val="387761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a:solidFill>
                  <a:srgbClr val="C7243A"/>
                </a:solidFill>
                <a:latin typeface="Arial"/>
                <a:ea typeface="DejaVu Sans"/>
              </a:rPr>
              <a:t>Visualisation:</a:t>
            </a:r>
            <a:endParaRPr lang="en-IN" sz="4400" b="0" strike="noStrike" spc="-1">
              <a:latin typeface="Arial"/>
            </a:endParaRPr>
          </a:p>
        </p:txBody>
      </p:sp>
      <p:sp>
        <p:nvSpPr>
          <p:cNvPr id="94"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r>
              <a:rPr lang="en-IN" sz="1600" b="0" strike="noStrike" spc="-1" dirty="0">
                <a:latin typeface="Arial"/>
              </a:rPr>
              <a:t>We Analyze the variables using the </a:t>
            </a:r>
            <a:r>
              <a:rPr lang="en-IN" sz="1600" b="0" strike="noStrike" spc="-1" dirty="0" err="1">
                <a:latin typeface="Arial"/>
              </a:rPr>
              <a:t>countplot</a:t>
            </a:r>
            <a:r>
              <a:rPr lang="en-IN" sz="1600" b="0" strike="noStrike" spc="-1" dirty="0">
                <a:latin typeface="Arial"/>
              </a:rPr>
              <a:t> for categorical the variables and </a:t>
            </a:r>
            <a:r>
              <a:rPr lang="en-IN" sz="1600" b="0" strike="noStrike" spc="-1" dirty="0" err="1">
                <a:latin typeface="Arial"/>
              </a:rPr>
              <a:t>distplot</a:t>
            </a:r>
            <a:r>
              <a:rPr lang="en-IN" sz="1600" b="0" strike="noStrike" spc="-1" dirty="0">
                <a:latin typeface="Arial"/>
              </a:rPr>
              <a:t> for numerical variables</a:t>
            </a:r>
          </a:p>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pic>
        <p:nvPicPr>
          <p:cNvPr id="5" name="Picture 4">
            <a:extLst>
              <a:ext uri="{FF2B5EF4-FFF2-40B4-BE49-F238E27FC236}">
                <a16:creationId xmlns:a16="http://schemas.microsoft.com/office/drawing/2014/main" id="{ADFF364D-337B-4CDA-B8BB-2132CF8BE633}"/>
              </a:ext>
            </a:extLst>
          </p:cNvPr>
          <p:cNvPicPr>
            <a:picLocks noChangeAspect="1"/>
          </p:cNvPicPr>
          <p:nvPr/>
        </p:nvPicPr>
        <p:blipFill>
          <a:blip r:embed="rId2"/>
          <a:stretch>
            <a:fillRect/>
          </a:stretch>
        </p:blipFill>
        <p:spPr>
          <a:xfrm>
            <a:off x="790696" y="2314843"/>
            <a:ext cx="5943600" cy="1392555"/>
          </a:xfrm>
          <a:prstGeom prst="rect">
            <a:avLst/>
          </a:prstGeom>
        </p:spPr>
      </p:pic>
      <p:sp>
        <p:nvSpPr>
          <p:cNvPr id="7" name="TextBox 6">
            <a:extLst>
              <a:ext uri="{FF2B5EF4-FFF2-40B4-BE49-F238E27FC236}">
                <a16:creationId xmlns:a16="http://schemas.microsoft.com/office/drawing/2014/main" id="{0ABA0678-BEA0-4029-BE4D-D955C0EF0249}"/>
              </a:ext>
            </a:extLst>
          </p:cNvPr>
          <p:cNvSpPr txBox="1"/>
          <p:nvPr/>
        </p:nvSpPr>
        <p:spPr>
          <a:xfrm>
            <a:off x="790696" y="3719910"/>
            <a:ext cx="8784224"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above Formula we can visualize all the numerical data and categorical data graphs</a:t>
            </a:r>
            <a:endParaRPr lang="en-US" dirty="0"/>
          </a:p>
        </p:txBody>
      </p:sp>
      <p:pic>
        <p:nvPicPr>
          <p:cNvPr id="8" name="Picture 7">
            <a:extLst>
              <a:ext uri="{FF2B5EF4-FFF2-40B4-BE49-F238E27FC236}">
                <a16:creationId xmlns:a16="http://schemas.microsoft.com/office/drawing/2014/main" id="{CAE0F91C-CA0E-4103-AE1A-1D5CE75F0F37}"/>
              </a:ext>
            </a:extLst>
          </p:cNvPr>
          <p:cNvPicPr>
            <a:picLocks noChangeAspect="1"/>
          </p:cNvPicPr>
          <p:nvPr/>
        </p:nvPicPr>
        <p:blipFill>
          <a:blip r:embed="rId3"/>
          <a:stretch>
            <a:fillRect/>
          </a:stretch>
        </p:blipFill>
        <p:spPr>
          <a:xfrm>
            <a:off x="790696" y="4229255"/>
            <a:ext cx="5943600" cy="113474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TotalTime>
  <Words>1868</Words>
  <Application>Microsoft Office PowerPoint</Application>
  <PresentationFormat>Custom</PresentationFormat>
  <Paragraphs>88</Paragraphs>
  <Slides>28</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Arial</vt:lpstr>
      <vt:lpstr>Calibri</vt:lpstr>
      <vt:lpstr>Constantia</vt:lpstr>
      <vt:lpstr>Georgia</vt:lpstr>
      <vt:lpstr>Helvetica</vt:lpstr>
      <vt:lpstr>Times New Roman</vt:lpstr>
      <vt:lpstr>Trebuchet MS</vt:lpstr>
      <vt:lpstr>Wingdings</vt:lpstr>
      <vt:lpstr>Wingdings 3</vt:lpstr>
      <vt:lpstr>Facet</vt:lpstr>
      <vt:lpstr>1_Facet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subject/>
  <dc:creator/>
  <dc:description/>
  <cp:lastModifiedBy>naveen varma</cp:lastModifiedBy>
  <cp:revision>20</cp:revision>
  <dcterms:created xsi:type="dcterms:W3CDTF">2021-03-03T20:13:08Z</dcterms:created>
  <dcterms:modified xsi:type="dcterms:W3CDTF">2021-11-25T05:55:32Z</dcterms:modified>
  <dc:language>en-IN</dc:language>
</cp:coreProperties>
</file>