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 id="2147483703" r:id="rId2"/>
  </p:sldMasterIdLst>
  <p:notesMasterIdLst>
    <p:notesMasterId r:id="rId38"/>
  </p:notesMasterIdLst>
  <p:sldIdLst>
    <p:sldId id="256" r:id="rId3"/>
    <p:sldId id="257" r:id="rId4"/>
    <p:sldId id="258" r:id="rId5"/>
    <p:sldId id="259" r:id="rId6"/>
    <p:sldId id="260" r:id="rId7"/>
    <p:sldId id="266" r:id="rId8"/>
    <p:sldId id="267" r:id="rId9"/>
    <p:sldId id="261" r:id="rId10"/>
    <p:sldId id="268" r:id="rId11"/>
    <p:sldId id="269" r:id="rId12"/>
    <p:sldId id="270" r:id="rId13"/>
    <p:sldId id="271" r:id="rId14"/>
    <p:sldId id="272" r:id="rId15"/>
    <p:sldId id="262" r:id="rId16"/>
    <p:sldId id="273" r:id="rId17"/>
    <p:sldId id="274" r:id="rId18"/>
    <p:sldId id="275" r:id="rId19"/>
    <p:sldId id="276" r:id="rId20"/>
    <p:sldId id="263" r:id="rId21"/>
    <p:sldId id="264"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65" r:id="rId37"/>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een varma" userId="a5853d23b9af0713" providerId="LiveId" clId="{BDA6E1FF-078E-446E-A2C2-290D4C6A8043}"/>
    <pc:docChg chg="undo custSel addSld modSld">
      <pc:chgData name="naveen varma" userId="a5853d23b9af0713" providerId="LiveId" clId="{BDA6E1FF-078E-446E-A2C2-290D4C6A8043}" dt="2021-10-25T05:56:19.311" v="1483" actId="14100"/>
      <pc:docMkLst>
        <pc:docMk/>
      </pc:docMkLst>
      <pc:sldChg chg="addSp delSp modSp mod">
        <pc:chgData name="naveen varma" userId="a5853d23b9af0713" providerId="LiveId" clId="{BDA6E1FF-078E-446E-A2C2-290D4C6A8043}" dt="2021-10-25T04:46:54.917" v="103" actId="20577"/>
        <pc:sldMkLst>
          <pc:docMk/>
          <pc:sldMk cId="0" sldId="256"/>
        </pc:sldMkLst>
        <pc:spChg chg="add mod">
          <ac:chgData name="naveen varma" userId="a5853d23b9af0713" providerId="LiveId" clId="{BDA6E1FF-078E-446E-A2C2-290D4C6A8043}" dt="2021-10-25T04:45:47.254" v="69" actId="1076"/>
          <ac:spMkLst>
            <pc:docMk/>
            <pc:sldMk cId="0" sldId="256"/>
            <ac:spMk id="2" creationId="{96F6B9A0-4F4C-48DF-8A15-4B857A31C871}"/>
          </ac:spMkLst>
        </pc:spChg>
        <pc:spChg chg="add mod">
          <ac:chgData name="naveen varma" userId="a5853d23b9af0713" providerId="LiveId" clId="{BDA6E1FF-078E-446E-A2C2-290D4C6A8043}" dt="2021-10-25T04:46:54.917" v="103" actId="20577"/>
          <ac:spMkLst>
            <pc:docMk/>
            <pc:sldMk cId="0" sldId="256"/>
            <ac:spMk id="3" creationId="{9B16C7FF-5D48-4E79-9608-61A59E424EF0}"/>
          </ac:spMkLst>
        </pc:spChg>
        <pc:spChg chg="add del mod">
          <ac:chgData name="naveen varma" userId="a5853d23b9af0713" providerId="LiveId" clId="{BDA6E1FF-078E-446E-A2C2-290D4C6A8043}" dt="2021-10-25T04:44:23.005" v="38" actId="478"/>
          <ac:spMkLst>
            <pc:docMk/>
            <pc:sldMk cId="0" sldId="256"/>
            <ac:spMk id="83" creationId="{00000000-0000-0000-0000-000000000000}"/>
          </ac:spMkLst>
        </pc:spChg>
        <pc:spChg chg="del mod">
          <ac:chgData name="naveen varma" userId="a5853d23b9af0713" providerId="LiveId" clId="{BDA6E1FF-078E-446E-A2C2-290D4C6A8043}" dt="2021-10-25T04:44:20.890" v="37" actId="478"/>
          <ac:spMkLst>
            <pc:docMk/>
            <pc:sldMk cId="0" sldId="256"/>
            <ac:spMk id="84" creationId="{00000000-0000-0000-0000-000000000000}"/>
          </ac:spMkLst>
        </pc:spChg>
        <pc:picChg chg="add del mod">
          <ac:chgData name="naveen varma" userId="a5853d23b9af0713" providerId="LiveId" clId="{BDA6E1FF-078E-446E-A2C2-290D4C6A8043}" dt="2021-10-25T04:44:14.672" v="34"/>
          <ac:picMkLst>
            <pc:docMk/>
            <pc:sldMk cId="0" sldId="256"/>
            <ac:picMk id="1026" creationId="{F74244EC-84D0-466E-9D35-F229C77DF6FE}"/>
          </ac:picMkLst>
        </pc:picChg>
        <pc:picChg chg="add mod">
          <ac:chgData name="naveen varma" userId="a5853d23b9af0713" providerId="LiveId" clId="{BDA6E1FF-078E-446E-A2C2-290D4C6A8043}" dt="2021-10-25T04:44:47.471" v="43" actId="14100"/>
          <ac:picMkLst>
            <pc:docMk/>
            <pc:sldMk cId="0" sldId="256"/>
            <ac:picMk id="1028" creationId="{9E574884-52A7-4A24-A4A1-7FCC744402F7}"/>
          </ac:picMkLst>
        </pc:picChg>
      </pc:sldChg>
      <pc:sldChg chg="modSp mod">
        <pc:chgData name="naveen varma" userId="a5853d23b9af0713" providerId="LiveId" clId="{BDA6E1FF-078E-446E-A2C2-290D4C6A8043}" dt="2021-10-25T04:47:16.137" v="104" actId="255"/>
        <pc:sldMkLst>
          <pc:docMk/>
          <pc:sldMk cId="0" sldId="257"/>
        </pc:sldMkLst>
        <pc:spChg chg="mod">
          <ac:chgData name="naveen varma" userId="a5853d23b9af0713" providerId="LiveId" clId="{BDA6E1FF-078E-446E-A2C2-290D4C6A8043}" dt="2021-10-25T04:47:16.137" v="104" actId="255"/>
          <ac:spMkLst>
            <pc:docMk/>
            <pc:sldMk cId="0" sldId="257"/>
            <ac:spMk id="86" creationId="{00000000-0000-0000-0000-000000000000}"/>
          </ac:spMkLst>
        </pc:spChg>
      </pc:sldChg>
      <pc:sldChg chg="modSp mod">
        <pc:chgData name="naveen varma" userId="a5853d23b9af0713" providerId="LiveId" clId="{BDA6E1FF-078E-446E-A2C2-290D4C6A8043}" dt="2021-10-25T04:48:11.553" v="116" actId="20577"/>
        <pc:sldMkLst>
          <pc:docMk/>
          <pc:sldMk cId="0" sldId="258"/>
        </pc:sldMkLst>
        <pc:spChg chg="mod">
          <ac:chgData name="naveen varma" userId="a5853d23b9af0713" providerId="LiveId" clId="{BDA6E1FF-078E-446E-A2C2-290D4C6A8043}" dt="2021-10-25T04:48:11.553" v="116" actId="20577"/>
          <ac:spMkLst>
            <pc:docMk/>
            <pc:sldMk cId="0" sldId="258"/>
            <ac:spMk id="88" creationId="{00000000-0000-0000-0000-000000000000}"/>
          </ac:spMkLst>
        </pc:spChg>
      </pc:sldChg>
      <pc:sldChg chg="modSp mod">
        <pc:chgData name="naveen varma" userId="a5853d23b9af0713" providerId="LiveId" clId="{BDA6E1FF-078E-446E-A2C2-290D4C6A8043}" dt="2021-10-25T04:56:43.765" v="390" actId="20577"/>
        <pc:sldMkLst>
          <pc:docMk/>
          <pc:sldMk cId="0" sldId="259"/>
        </pc:sldMkLst>
        <pc:spChg chg="mod">
          <ac:chgData name="naveen varma" userId="a5853d23b9af0713" providerId="LiveId" clId="{BDA6E1FF-078E-446E-A2C2-290D4C6A8043}" dt="2021-10-25T04:56:43.765" v="390" actId="20577"/>
          <ac:spMkLst>
            <pc:docMk/>
            <pc:sldMk cId="0" sldId="259"/>
            <ac:spMk id="89" creationId="{00000000-0000-0000-0000-000000000000}"/>
          </ac:spMkLst>
        </pc:spChg>
        <pc:spChg chg="mod">
          <ac:chgData name="naveen varma" userId="a5853d23b9af0713" providerId="LiveId" clId="{BDA6E1FF-078E-446E-A2C2-290D4C6A8043}" dt="2021-10-25T04:55:06.035" v="347" actId="20577"/>
          <ac:spMkLst>
            <pc:docMk/>
            <pc:sldMk cId="0" sldId="259"/>
            <ac:spMk id="90" creationId="{00000000-0000-0000-0000-000000000000}"/>
          </ac:spMkLst>
        </pc:spChg>
      </pc:sldChg>
      <pc:sldChg chg="addSp modSp mod">
        <pc:chgData name="naveen varma" userId="a5853d23b9af0713" providerId="LiveId" clId="{BDA6E1FF-078E-446E-A2C2-290D4C6A8043}" dt="2021-10-25T04:56:22.182" v="377" actId="14100"/>
        <pc:sldMkLst>
          <pc:docMk/>
          <pc:sldMk cId="0" sldId="260"/>
        </pc:sldMkLst>
        <pc:spChg chg="add mod">
          <ac:chgData name="naveen varma" userId="a5853d23b9af0713" providerId="LiveId" clId="{BDA6E1FF-078E-446E-A2C2-290D4C6A8043}" dt="2021-10-25T04:56:22.182" v="377" actId="14100"/>
          <ac:spMkLst>
            <pc:docMk/>
            <pc:sldMk cId="0" sldId="260"/>
            <ac:spMk id="5" creationId="{861BE7F6-1A5D-42DB-B728-E0C68C027CB8}"/>
          </ac:spMkLst>
        </pc:spChg>
        <pc:spChg chg="mod">
          <ac:chgData name="naveen varma" userId="a5853d23b9af0713" providerId="LiveId" clId="{BDA6E1FF-078E-446E-A2C2-290D4C6A8043}" dt="2021-10-25T04:55:24.532" v="373" actId="20577"/>
          <ac:spMkLst>
            <pc:docMk/>
            <pc:sldMk cId="0" sldId="260"/>
            <ac:spMk id="91" creationId="{00000000-0000-0000-0000-000000000000}"/>
          </ac:spMkLst>
        </pc:spChg>
        <pc:spChg chg="mod">
          <ac:chgData name="naveen varma" userId="a5853d23b9af0713" providerId="LiveId" clId="{BDA6E1FF-078E-446E-A2C2-290D4C6A8043}" dt="2021-10-25T04:55:13.100" v="348" actId="20577"/>
          <ac:spMkLst>
            <pc:docMk/>
            <pc:sldMk cId="0" sldId="260"/>
            <ac:spMk id="92" creationId="{00000000-0000-0000-0000-000000000000}"/>
          </ac:spMkLst>
        </pc:spChg>
      </pc:sldChg>
      <pc:sldChg chg="addSp modSp mod">
        <pc:chgData name="naveen varma" userId="a5853d23b9af0713" providerId="LiveId" clId="{BDA6E1FF-078E-446E-A2C2-290D4C6A8043}" dt="2021-10-25T05:08:57.009" v="749" actId="1076"/>
        <pc:sldMkLst>
          <pc:docMk/>
          <pc:sldMk cId="0" sldId="261"/>
        </pc:sldMkLst>
        <pc:spChg chg="mod">
          <ac:chgData name="naveen varma" userId="a5853d23b9af0713" providerId="LiveId" clId="{BDA6E1FF-078E-446E-A2C2-290D4C6A8043}" dt="2021-10-25T05:08:50.316" v="747" actId="20577"/>
          <ac:spMkLst>
            <pc:docMk/>
            <pc:sldMk cId="0" sldId="261"/>
            <ac:spMk id="94" creationId="{00000000-0000-0000-0000-000000000000}"/>
          </ac:spMkLst>
        </pc:spChg>
        <pc:picChg chg="add mod">
          <ac:chgData name="naveen varma" userId="a5853d23b9af0713" providerId="LiveId" clId="{BDA6E1FF-078E-446E-A2C2-290D4C6A8043}" dt="2021-10-25T05:08:57.009" v="749" actId="1076"/>
          <ac:picMkLst>
            <pc:docMk/>
            <pc:sldMk cId="0" sldId="261"/>
            <ac:picMk id="4" creationId="{7B4445E0-3773-4840-915A-421E3135E41E}"/>
          </ac:picMkLst>
        </pc:picChg>
      </pc:sldChg>
      <pc:sldChg chg="modSp mod">
        <pc:chgData name="naveen varma" userId="a5853d23b9af0713" providerId="LiveId" clId="{BDA6E1FF-078E-446E-A2C2-290D4C6A8043}" dt="2021-10-25T05:32:00.360" v="1151" actId="14100"/>
        <pc:sldMkLst>
          <pc:docMk/>
          <pc:sldMk cId="0" sldId="262"/>
        </pc:sldMkLst>
        <pc:spChg chg="mod">
          <ac:chgData name="naveen varma" userId="a5853d23b9af0713" providerId="LiveId" clId="{BDA6E1FF-078E-446E-A2C2-290D4C6A8043}" dt="2021-10-25T05:32:00.360" v="1151" actId="14100"/>
          <ac:spMkLst>
            <pc:docMk/>
            <pc:sldMk cId="0" sldId="262"/>
            <ac:spMk id="96" creationId="{00000000-0000-0000-0000-000000000000}"/>
          </ac:spMkLst>
        </pc:spChg>
      </pc:sldChg>
      <pc:sldChg chg="addSp modSp mod">
        <pc:chgData name="naveen varma" userId="a5853d23b9af0713" providerId="LiveId" clId="{BDA6E1FF-078E-446E-A2C2-290D4C6A8043}" dt="2021-10-25T05:49:54.715" v="1421" actId="1076"/>
        <pc:sldMkLst>
          <pc:docMk/>
          <pc:sldMk cId="0" sldId="263"/>
        </pc:sldMkLst>
        <pc:spChg chg="mod">
          <ac:chgData name="naveen varma" userId="a5853d23b9af0713" providerId="LiveId" clId="{BDA6E1FF-078E-446E-A2C2-290D4C6A8043}" dt="2021-10-25T05:49:09.217" v="1412" actId="27636"/>
          <ac:spMkLst>
            <pc:docMk/>
            <pc:sldMk cId="0" sldId="263"/>
            <ac:spMk id="99" creationId="{00000000-0000-0000-0000-000000000000}"/>
          </ac:spMkLst>
        </pc:spChg>
        <pc:picChg chg="add mod">
          <ac:chgData name="naveen varma" userId="a5853d23b9af0713" providerId="LiveId" clId="{BDA6E1FF-078E-446E-A2C2-290D4C6A8043}" dt="2021-10-25T05:49:14.100" v="1414" actId="1076"/>
          <ac:picMkLst>
            <pc:docMk/>
            <pc:sldMk cId="0" sldId="263"/>
            <ac:picMk id="5" creationId="{94863C00-6548-421F-A905-EA1F0E969A16}"/>
          </ac:picMkLst>
        </pc:picChg>
        <pc:picChg chg="add mod">
          <ac:chgData name="naveen varma" userId="a5853d23b9af0713" providerId="LiveId" clId="{BDA6E1FF-078E-446E-A2C2-290D4C6A8043}" dt="2021-10-25T05:49:24.149" v="1416" actId="1076"/>
          <ac:picMkLst>
            <pc:docMk/>
            <pc:sldMk cId="0" sldId="263"/>
            <ac:picMk id="6" creationId="{7C597B42-7A5F-44A5-98AA-3BC86235DDED}"/>
          </ac:picMkLst>
        </pc:picChg>
        <pc:picChg chg="add mod">
          <ac:chgData name="naveen varma" userId="a5853d23b9af0713" providerId="LiveId" clId="{BDA6E1FF-078E-446E-A2C2-290D4C6A8043}" dt="2021-10-25T05:49:54.715" v="1421" actId="1076"/>
          <ac:picMkLst>
            <pc:docMk/>
            <pc:sldMk cId="0" sldId="263"/>
            <ac:picMk id="7" creationId="{BA814AF3-BF80-4F03-8F2C-B4A4D16A3CD0}"/>
          </ac:picMkLst>
        </pc:picChg>
      </pc:sldChg>
      <pc:sldChg chg="modSp mod">
        <pc:chgData name="naveen varma" userId="a5853d23b9af0713" providerId="LiveId" clId="{BDA6E1FF-078E-446E-A2C2-290D4C6A8043}" dt="2021-10-25T05:51:49.099" v="1473" actId="12"/>
        <pc:sldMkLst>
          <pc:docMk/>
          <pc:sldMk cId="0" sldId="264"/>
        </pc:sldMkLst>
        <pc:spChg chg="mod">
          <ac:chgData name="naveen varma" userId="a5853d23b9af0713" providerId="LiveId" clId="{BDA6E1FF-078E-446E-A2C2-290D4C6A8043}" dt="2021-10-25T05:51:49.099" v="1473" actId="12"/>
          <ac:spMkLst>
            <pc:docMk/>
            <pc:sldMk cId="0" sldId="264"/>
            <ac:spMk id="102" creationId="{00000000-0000-0000-0000-000000000000}"/>
          </ac:spMkLst>
        </pc:spChg>
      </pc:sldChg>
      <pc:sldChg chg="addSp delSp modSp mod">
        <pc:chgData name="naveen varma" userId="a5853d23b9af0713" providerId="LiveId" clId="{BDA6E1FF-078E-446E-A2C2-290D4C6A8043}" dt="2021-10-25T05:56:19.311" v="1483" actId="14100"/>
        <pc:sldMkLst>
          <pc:docMk/>
          <pc:sldMk cId="0" sldId="265"/>
        </pc:sldMkLst>
        <pc:spChg chg="del">
          <ac:chgData name="naveen varma" userId="a5853d23b9af0713" providerId="LiveId" clId="{BDA6E1FF-078E-446E-A2C2-290D4C6A8043}" dt="2021-10-25T05:53:43.030" v="1474" actId="478"/>
          <ac:spMkLst>
            <pc:docMk/>
            <pc:sldMk cId="0" sldId="265"/>
            <ac:spMk id="103" creationId="{00000000-0000-0000-0000-000000000000}"/>
          </ac:spMkLst>
        </pc:spChg>
        <pc:picChg chg="add del mod">
          <ac:chgData name="naveen varma" userId="a5853d23b9af0713" providerId="LiveId" clId="{BDA6E1FF-078E-446E-A2C2-290D4C6A8043}" dt="2021-10-25T05:55:17.535" v="1478"/>
          <ac:picMkLst>
            <pc:docMk/>
            <pc:sldMk cId="0" sldId="265"/>
            <ac:picMk id="7170" creationId="{9FDC5C17-161D-4C33-AC33-E700C1D0CC24}"/>
          </ac:picMkLst>
        </pc:picChg>
        <pc:picChg chg="add mod">
          <ac:chgData name="naveen varma" userId="a5853d23b9af0713" providerId="LiveId" clId="{BDA6E1FF-078E-446E-A2C2-290D4C6A8043}" dt="2021-10-25T05:56:19.311" v="1483" actId="14100"/>
          <ac:picMkLst>
            <pc:docMk/>
            <pc:sldMk cId="0" sldId="265"/>
            <ac:picMk id="7172" creationId="{8D3F2F2E-CDA3-4EAE-920C-A189BF60D0E1}"/>
          </ac:picMkLst>
        </pc:picChg>
      </pc:sldChg>
      <pc:sldChg chg="addSp delSp modSp new mod">
        <pc:chgData name="naveen varma" userId="a5853d23b9af0713" providerId="LiveId" clId="{BDA6E1FF-078E-446E-A2C2-290D4C6A8043}" dt="2021-10-25T05:00:38.830" v="569" actId="1076"/>
        <pc:sldMkLst>
          <pc:docMk/>
          <pc:sldMk cId="220152544" sldId="266"/>
        </pc:sldMkLst>
        <pc:spChg chg="add del mod">
          <ac:chgData name="naveen varma" userId="a5853d23b9af0713" providerId="LiveId" clId="{BDA6E1FF-078E-446E-A2C2-290D4C6A8043}" dt="2021-10-25T04:57:29.098" v="397" actId="767"/>
          <ac:spMkLst>
            <pc:docMk/>
            <pc:sldMk cId="220152544" sldId="266"/>
            <ac:spMk id="2" creationId="{F760B687-1371-4D02-8FFD-2281EC55356B}"/>
          </ac:spMkLst>
        </pc:spChg>
        <pc:spChg chg="add mod">
          <ac:chgData name="naveen varma" userId="a5853d23b9af0713" providerId="LiveId" clId="{BDA6E1FF-078E-446E-A2C2-290D4C6A8043}" dt="2021-10-25T04:59:07.364" v="562" actId="20577"/>
          <ac:spMkLst>
            <pc:docMk/>
            <pc:sldMk cId="220152544" sldId="266"/>
            <ac:spMk id="4" creationId="{E18161A3-2817-4186-90D7-EC97237B3665}"/>
          </ac:spMkLst>
        </pc:spChg>
        <pc:spChg chg="add mod">
          <ac:chgData name="naveen varma" userId="a5853d23b9af0713" providerId="LiveId" clId="{BDA6E1FF-078E-446E-A2C2-290D4C6A8043}" dt="2021-10-25T04:59:58.378" v="567" actId="1076"/>
          <ac:spMkLst>
            <pc:docMk/>
            <pc:sldMk cId="220152544" sldId="266"/>
            <ac:spMk id="7" creationId="{900A46DC-F287-475B-95F4-BC941989EF68}"/>
          </ac:spMkLst>
        </pc:spChg>
        <pc:spChg chg="add mod">
          <ac:chgData name="naveen varma" userId="a5853d23b9af0713" providerId="LiveId" clId="{BDA6E1FF-078E-446E-A2C2-290D4C6A8043}" dt="2021-10-25T05:00:38.830" v="569" actId="1076"/>
          <ac:spMkLst>
            <pc:docMk/>
            <pc:sldMk cId="220152544" sldId="266"/>
            <ac:spMk id="9" creationId="{2C0B27E5-9F1B-4C5C-B4AC-C9C847FFFF2F}"/>
          </ac:spMkLst>
        </pc:spChg>
        <pc:picChg chg="add mod">
          <ac:chgData name="naveen varma" userId="a5853d23b9af0713" providerId="LiveId" clId="{BDA6E1FF-078E-446E-A2C2-290D4C6A8043}" dt="2021-10-25T04:59:17.829" v="565" actId="1076"/>
          <ac:picMkLst>
            <pc:docMk/>
            <pc:sldMk cId="220152544" sldId="266"/>
            <ac:picMk id="5" creationId="{B521BE9F-3ADB-46C3-8BF2-0E31D019F69B}"/>
          </ac:picMkLst>
        </pc:picChg>
      </pc:sldChg>
      <pc:sldChg chg="addSp modSp new mod">
        <pc:chgData name="naveen varma" userId="a5853d23b9af0713" providerId="LiveId" clId="{BDA6E1FF-078E-446E-A2C2-290D4C6A8043}" dt="2021-10-25T05:05:19.409" v="588" actId="14100"/>
        <pc:sldMkLst>
          <pc:docMk/>
          <pc:sldMk cId="2559324276" sldId="267"/>
        </pc:sldMkLst>
        <pc:spChg chg="add">
          <ac:chgData name="naveen varma" userId="a5853d23b9af0713" providerId="LiveId" clId="{BDA6E1FF-078E-446E-A2C2-290D4C6A8043}" dt="2021-10-25T05:01:26.478" v="571"/>
          <ac:spMkLst>
            <pc:docMk/>
            <pc:sldMk cId="2559324276" sldId="267"/>
            <ac:spMk id="2" creationId="{C2EE1D32-AB86-4269-9D18-ADDA204B87FB}"/>
          </ac:spMkLst>
        </pc:spChg>
        <pc:spChg chg="add mod">
          <ac:chgData name="naveen varma" userId="a5853d23b9af0713" providerId="LiveId" clId="{BDA6E1FF-078E-446E-A2C2-290D4C6A8043}" dt="2021-10-25T05:02:26.828" v="577" actId="1076"/>
          <ac:spMkLst>
            <pc:docMk/>
            <pc:sldMk cId="2559324276" sldId="267"/>
            <ac:spMk id="3" creationId="{89168D6F-02D3-4221-8AE8-34CF9AB3BAE5}"/>
          </ac:spMkLst>
        </pc:spChg>
        <pc:spChg chg="add mod">
          <ac:chgData name="naveen varma" userId="a5853d23b9af0713" providerId="LiveId" clId="{BDA6E1FF-078E-446E-A2C2-290D4C6A8043}" dt="2021-10-25T05:04:06.709" v="579" actId="1076"/>
          <ac:spMkLst>
            <pc:docMk/>
            <pc:sldMk cId="2559324276" sldId="267"/>
            <ac:spMk id="4" creationId="{D3FF6E89-2CA8-46E6-9980-59DC9BFB1E5D}"/>
          </ac:spMkLst>
        </pc:spChg>
        <pc:spChg chg="add mod">
          <ac:chgData name="naveen varma" userId="a5853d23b9af0713" providerId="LiveId" clId="{BDA6E1FF-078E-446E-A2C2-290D4C6A8043}" dt="2021-10-25T05:04:06.709" v="579" actId="1076"/>
          <ac:spMkLst>
            <pc:docMk/>
            <pc:sldMk cId="2559324276" sldId="267"/>
            <ac:spMk id="5" creationId="{B23D0362-EF25-4324-ADC5-1D1FE90EFC4F}"/>
          </ac:spMkLst>
        </pc:spChg>
        <pc:spChg chg="add mod">
          <ac:chgData name="naveen varma" userId="a5853d23b9af0713" providerId="LiveId" clId="{BDA6E1FF-078E-446E-A2C2-290D4C6A8043}" dt="2021-10-25T05:04:06.709" v="579" actId="1076"/>
          <ac:spMkLst>
            <pc:docMk/>
            <pc:sldMk cId="2559324276" sldId="267"/>
            <ac:spMk id="6" creationId="{34C5C419-C5C0-4D1E-B3B1-4EF60B93E43E}"/>
          </ac:spMkLst>
        </pc:spChg>
        <pc:spChg chg="add mod">
          <ac:chgData name="naveen varma" userId="a5853d23b9af0713" providerId="LiveId" clId="{BDA6E1FF-078E-446E-A2C2-290D4C6A8043}" dt="2021-10-25T05:05:19.409" v="588" actId="14100"/>
          <ac:spMkLst>
            <pc:docMk/>
            <pc:sldMk cId="2559324276" sldId="267"/>
            <ac:spMk id="12" creationId="{9AC4054B-A4BD-41C8-8A5A-09240212D7B2}"/>
          </ac:spMkLst>
        </pc:spChg>
        <pc:picChg chg="add">
          <ac:chgData name="naveen varma" userId="a5853d23b9af0713" providerId="LiveId" clId="{BDA6E1FF-078E-446E-A2C2-290D4C6A8043}" dt="2021-10-25T05:01:26.478" v="571"/>
          <ac:picMkLst>
            <pc:docMk/>
            <pc:sldMk cId="2559324276" sldId="267"/>
            <ac:picMk id="2049" creationId="{D6385486-BC75-497F-BA03-01FBD38D8F06}"/>
          </ac:picMkLst>
        </pc:picChg>
        <pc:picChg chg="add mod">
          <ac:chgData name="naveen varma" userId="a5853d23b9af0713" providerId="LiveId" clId="{BDA6E1FF-078E-446E-A2C2-290D4C6A8043}" dt="2021-10-25T05:04:50.928" v="584" actId="14100"/>
          <ac:picMkLst>
            <pc:docMk/>
            <pc:sldMk cId="2559324276" sldId="267"/>
            <ac:picMk id="2052" creationId="{CB1A9110-3FA7-4551-8B60-C1B19AD9A8DC}"/>
          </ac:picMkLst>
        </pc:picChg>
        <pc:picChg chg="add mod">
          <ac:chgData name="naveen varma" userId="a5853d23b9af0713" providerId="LiveId" clId="{BDA6E1FF-078E-446E-A2C2-290D4C6A8043}" dt="2021-10-25T05:04:55.126" v="585" actId="14100"/>
          <ac:picMkLst>
            <pc:docMk/>
            <pc:sldMk cId="2559324276" sldId="267"/>
            <ac:picMk id="2053" creationId="{E9748AEC-9709-438B-99A6-0BADC5C78B2E}"/>
          </ac:picMkLst>
        </pc:picChg>
        <pc:picChg chg="add mod">
          <ac:chgData name="naveen varma" userId="a5853d23b9af0713" providerId="LiveId" clId="{BDA6E1FF-078E-446E-A2C2-290D4C6A8043}" dt="2021-10-25T05:04:27.560" v="580" actId="1076"/>
          <ac:picMkLst>
            <pc:docMk/>
            <pc:sldMk cId="2559324276" sldId="267"/>
            <ac:picMk id="2054" creationId="{C8CB87FF-560E-473B-BFF6-A96C244278CE}"/>
          </ac:picMkLst>
        </pc:picChg>
      </pc:sldChg>
      <pc:sldChg chg="addSp modSp new mod">
        <pc:chgData name="naveen varma" userId="a5853d23b9af0713" providerId="LiveId" clId="{BDA6E1FF-078E-446E-A2C2-290D4C6A8043}" dt="2021-10-25T05:10:47.905" v="765" actId="14100"/>
        <pc:sldMkLst>
          <pc:docMk/>
          <pc:sldMk cId="1545280035" sldId="268"/>
        </pc:sldMkLst>
        <pc:spChg chg="add">
          <ac:chgData name="naveen varma" userId="a5853d23b9af0713" providerId="LiveId" clId="{BDA6E1FF-078E-446E-A2C2-290D4C6A8043}" dt="2021-10-25T05:09:21.802" v="751"/>
          <ac:spMkLst>
            <pc:docMk/>
            <pc:sldMk cId="1545280035" sldId="268"/>
            <ac:spMk id="2" creationId="{C08023BD-A862-479E-83A8-CA21F0FDD893}"/>
          </ac:spMkLst>
        </pc:spChg>
        <pc:spChg chg="add">
          <ac:chgData name="naveen varma" userId="a5853d23b9af0713" providerId="LiveId" clId="{BDA6E1FF-078E-446E-A2C2-290D4C6A8043}" dt="2021-10-25T05:09:21.802" v="751"/>
          <ac:spMkLst>
            <pc:docMk/>
            <pc:sldMk cId="1545280035" sldId="268"/>
            <ac:spMk id="3" creationId="{C426D1A9-3F14-42CC-A204-4AC6C6CC031F}"/>
          </ac:spMkLst>
        </pc:spChg>
        <pc:picChg chg="add mod">
          <ac:chgData name="naveen varma" userId="a5853d23b9af0713" providerId="LiveId" clId="{BDA6E1FF-078E-446E-A2C2-290D4C6A8043}" dt="2021-10-25T05:09:36.839" v="753" actId="1076"/>
          <ac:picMkLst>
            <pc:docMk/>
            <pc:sldMk cId="1545280035" sldId="268"/>
            <ac:picMk id="5" creationId="{A490AF9D-0450-4842-9EF4-10E19FB442CB}"/>
          </ac:picMkLst>
        </pc:picChg>
        <pc:picChg chg="add mod">
          <ac:chgData name="naveen varma" userId="a5853d23b9af0713" providerId="LiveId" clId="{BDA6E1FF-078E-446E-A2C2-290D4C6A8043}" dt="2021-10-25T05:10:01.439" v="755" actId="1076"/>
          <ac:picMkLst>
            <pc:docMk/>
            <pc:sldMk cId="1545280035" sldId="268"/>
            <ac:picMk id="6" creationId="{6AF1B06E-76FA-42E6-A69B-F6457FA25854}"/>
          </ac:picMkLst>
        </pc:picChg>
        <pc:picChg chg="add mod">
          <ac:chgData name="naveen varma" userId="a5853d23b9af0713" providerId="LiveId" clId="{BDA6E1FF-078E-446E-A2C2-290D4C6A8043}" dt="2021-10-25T05:10:31.672" v="761" actId="1076"/>
          <ac:picMkLst>
            <pc:docMk/>
            <pc:sldMk cId="1545280035" sldId="268"/>
            <ac:picMk id="7" creationId="{72687BF1-AAF8-4F38-B2E8-254542162104}"/>
          </ac:picMkLst>
        </pc:picChg>
        <pc:picChg chg="add mod">
          <ac:chgData name="naveen varma" userId="a5853d23b9af0713" providerId="LiveId" clId="{BDA6E1FF-078E-446E-A2C2-290D4C6A8043}" dt="2021-10-25T05:10:47.905" v="765" actId="14100"/>
          <ac:picMkLst>
            <pc:docMk/>
            <pc:sldMk cId="1545280035" sldId="268"/>
            <ac:picMk id="8" creationId="{47B7174C-0BEF-4396-8E43-BD8330EBA06B}"/>
          </ac:picMkLst>
        </pc:picChg>
        <pc:picChg chg="add">
          <ac:chgData name="naveen varma" userId="a5853d23b9af0713" providerId="LiveId" clId="{BDA6E1FF-078E-446E-A2C2-290D4C6A8043}" dt="2021-10-25T05:09:21.802" v="751"/>
          <ac:picMkLst>
            <pc:docMk/>
            <pc:sldMk cId="1545280035" sldId="268"/>
            <ac:picMk id="3073" creationId="{315325F5-1166-4F07-9B9A-EB922EFC8AAF}"/>
          </ac:picMkLst>
        </pc:picChg>
      </pc:sldChg>
      <pc:sldChg chg="addSp modSp new mod">
        <pc:chgData name="naveen varma" userId="a5853d23b9af0713" providerId="LiveId" clId="{BDA6E1FF-078E-446E-A2C2-290D4C6A8043}" dt="2021-10-25T05:12:37.505" v="779" actId="14100"/>
        <pc:sldMkLst>
          <pc:docMk/>
          <pc:sldMk cId="504743923" sldId="269"/>
        </pc:sldMkLst>
        <pc:picChg chg="add mod">
          <ac:chgData name="naveen varma" userId="a5853d23b9af0713" providerId="LiveId" clId="{BDA6E1FF-078E-446E-A2C2-290D4C6A8043}" dt="2021-10-25T05:11:28.989" v="768" actId="1076"/>
          <ac:picMkLst>
            <pc:docMk/>
            <pc:sldMk cId="504743923" sldId="269"/>
            <ac:picMk id="2" creationId="{EFA37E4A-549C-4EEC-A4C9-898E3A85F3BF}"/>
          </ac:picMkLst>
        </pc:picChg>
        <pc:picChg chg="add mod">
          <ac:chgData name="naveen varma" userId="a5853d23b9af0713" providerId="LiveId" clId="{BDA6E1FF-078E-446E-A2C2-290D4C6A8043}" dt="2021-10-25T05:12:07.638" v="774" actId="1076"/>
          <ac:picMkLst>
            <pc:docMk/>
            <pc:sldMk cId="504743923" sldId="269"/>
            <ac:picMk id="3" creationId="{35B4F282-4EE6-46FC-9087-0B871A9ADE61}"/>
          </ac:picMkLst>
        </pc:picChg>
        <pc:picChg chg="add mod">
          <ac:chgData name="naveen varma" userId="a5853d23b9af0713" providerId="LiveId" clId="{BDA6E1FF-078E-446E-A2C2-290D4C6A8043}" dt="2021-10-25T05:12:37.505" v="779" actId="14100"/>
          <ac:picMkLst>
            <pc:docMk/>
            <pc:sldMk cId="504743923" sldId="269"/>
            <ac:picMk id="4" creationId="{E4E5A2AE-08D6-490D-836C-E2CCED8FF8E4}"/>
          </ac:picMkLst>
        </pc:picChg>
      </pc:sldChg>
      <pc:sldChg chg="addSp modSp new mod">
        <pc:chgData name="naveen varma" userId="a5853d23b9af0713" providerId="LiveId" clId="{BDA6E1FF-078E-446E-A2C2-290D4C6A8043}" dt="2021-10-25T05:17:15.801" v="992" actId="14100"/>
        <pc:sldMkLst>
          <pc:docMk/>
          <pc:sldMk cId="3823574029" sldId="270"/>
        </pc:sldMkLst>
        <pc:spChg chg="add mod">
          <ac:chgData name="naveen varma" userId="a5853d23b9af0713" providerId="LiveId" clId="{BDA6E1FF-078E-446E-A2C2-290D4C6A8043}" dt="2021-10-25T05:15:45.760" v="983" actId="20577"/>
          <ac:spMkLst>
            <pc:docMk/>
            <pc:sldMk cId="3823574029" sldId="270"/>
            <ac:spMk id="2" creationId="{78EC4BC7-9FE8-4553-B62E-79700F656157}"/>
          </ac:spMkLst>
        </pc:spChg>
        <pc:spChg chg="add mod">
          <ac:chgData name="naveen varma" userId="a5853d23b9af0713" providerId="LiveId" clId="{BDA6E1FF-078E-446E-A2C2-290D4C6A8043}" dt="2021-10-25T05:17:15.801" v="992" actId="14100"/>
          <ac:spMkLst>
            <pc:docMk/>
            <pc:sldMk cId="3823574029" sldId="270"/>
            <ac:spMk id="5" creationId="{24891315-5740-4019-884A-0412987E6A44}"/>
          </ac:spMkLst>
        </pc:spChg>
        <pc:picChg chg="add mod">
          <ac:chgData name="naveen varma" userId="a5853d23b9af0713" providerId="LiveId" clId="{BDA6E1FF-078E-446E-A2C2-290D4C6A8043}" dt="2021-10-25T05:16:00.938" v="985" actId="1076"/>
          <ac:picMkLst>
            <pc:docMk/>
            <pc:sldMk cId="3823574029" sldId="270"/>
            <ac:picMk id="3" creationId="{65E7756D-79BC-405E-8715-FABC584613EA}"/>
          </ac:picMkLst>
        </pc:picChg>
      </pc:sldChg>
      <pc:sldChg chg="addSp delSp modSp new mod">
        <pc:chgData name="naveen varma" userId="a5853d23b9af0713" providerId="LiveId" clId="{BDA6E1FF-078E-446E-A2C2-290D4C6A8043}" dt="2021-10-25T05:21:28.464" v="1138" actId="1076"/>
        <pc:sldMkLst>
          <pc:docMk/>
          <pc:sldMk cId="154037776" sldId="271"/>
        </pc:sldMkLst>
        <pc:spChg chg="add mod">
          <ac:chgData name="naveen varma" userId="a5853d23b9af0713" providerId="LiveId" clId="{BDA6E1FF-078E-446E-A2C2-290D4C6A8043}" dt="2021-10-25T05:20:06.418" v="1128" actId="20577"/>
          <ac:spMkLst>
            <pc:docMk/>
            <pc:sldMk cId="154037776" sldId="271"/>
            <ac:spMk id="2" creationId="{85941E05-CED5-4832-9E73-DE721358482F}"/>
          </ac:spMkLst>
        </pc:spChg>
        <pc:spChg chg="add del mod">
          <ac:chgData name="naveen varma" userId="a5853d23b9af0713" providerId="LiveId" clId="{BDA6E1FF-078E-446E-A2C2-290D4C6A8043}" dt="2021-10-25T05:20:56.399" v="1134"/>
          <ac:spMkLst>
            <pc:docMk/>
            <pc:sldMk cId="154037776" sldId="271"/>
            <ac:spMk id="4" creationId="{9BC9AD72-39D7-4D36-86CB-E8A591EB7D77}"/>
          </ac:spMkLst>
        </pc:spChg>
        <pc:spChg chg="add del mod">
          <ac:chgData name="naveen varma" userId="a5853d23b9af0713" providerId="LiveId" clId="{BDA6E1FF-078E-446E-A2C2-290D4C6A8043}" dt="2021-10-25T05:20:56.399" v="1134"/>
          <ac:spMkLst>
            <pc:docMk/>
            <pc:sldMk cId="154037776" sldId="271"/>
            <ac:spMk id="5" creationId="{55EC7001-5353-4E2F-899B-18959BF77C9F}"/>
          </ac:spMkLst>
        </pc:spChg>
        <pc:spChg chg="add del mod">
          <ac:chgData name="naveen varma" userId="a5853d23b9af0713" providerId="LiveId" clId="{BDA6E1FF-078E-446E-A2C2-290D4C6A8043}" dt="2021-10-25T05:20:56.399" v="1134"/>
          <ac:spMkLst>
            <pc:docMk/>
            <pc:sldMk cId="154037776" sldId="271"/>
            <ac:spMk id="6" creationId="{B796641C-E776-4F4D-A650-03BBDE9B4ADB}"/>
          </ac:spMkLst>
        </pc:spChg>
        <pc:spChg chg="add mod">
          <ac:chgData name="naveen varma" userId="a5853d23b9af0713" providerId="LiveId" clId="{BDA6E1FF-078E-446E-A2C2-290D4C6A8043}" dt="2021-10-25T05:21:28.464" v="1138" actId="1076"/>
          <ac:spMkLst>
            <pc:docMk/>
            <pc:sldMk cId="154037776" sldId="271"/>
            <ac:spMk id="7" creationId="{A9D4B297-53ED-4B37-B61E-071DBE0C046A}"/>
          </ac:spMkLst>
        </pc:spChg>
        <pc:spChg chg="add mod">
          <ac:chgData name="naveen varma" userId="a5853d23b9af0713" providerId="LiveId" clId="{BDA6E1FF-078E-446E-A2C2-290D4C6A8043}" dt="2021-10-25T05:21:28.464" v="1138" actId="1076"/>
          <ac:spMkLst>
            <pc:docMk/>
            <pc:sldMk cId="154037776" sldId="271"/>
            <ac:spMk id="8" creationId="{9B2F020B-EF65-427A-811E-9AA9F3B113B7}"/>
          </ac:spMkLst>
        </pc:spChg>
        <pc:picChg chg="add mod">
          <ac:chgData name="naveen varma" userId="a5853d23b9af0713" providerId="LiveId" clId="{BDA6E1FF-078E-446E-A2C2-290D4C6A8043}" dt="2021-10-25T05:19:42.951" v="1086" actId="1076"/>
          <ac:picMkLst>
            <pc:docMk/>
            <pc:sldMk cId="154037776" sldId="271"/>
            <ac:picMk id="3" creationId="{B28B249C-2015-406C-98E1-DBFC6F6B2FEA}"/>
          </ac:picMkLst>
        </pc:picChg>
        <pc:picChg chg="add mod">
          <ac:chgData name="naveen varma" userId="a5853d23b9af0713" providerId="LiveId" clId="{BDA6E1FF-078E-446E-A2C2-290D4C6A8043}" dt="2021-10-25T05:21:10.034" v="1136" actId="1076"/>
          <ac:picMkLst>
            <pc:docMk/>
            <pc:sldMk cId="154037776" sldId="271"/>
            <ac:picMk id="9" creationId="{B495A234-D7F6-4D5D-B7AF-6E6F6F3F9F28}"/>
          </ac:picMkLst>
        </pc:picChg>
        <pc:picChg chg="add del mod">
          <ac:chgData name="naveen varma" userId="a5853d23b9af0713" providerId="LiveId" clId="{BDA6E1FF-078E-446E-A2C2-290D4C6A8043}" dt="2021-10-25T05:20:56.399" v="1134"/>
          <ac:picMkLst>
            <pc:docMk/>
            <pc:sldMk cId="154037776" sldId="271"/>
            <ac:picMk id="4097" creationId="{D5293EAA-A6EC-4E8A-AC72-DFD3EDF135D3}"/>
          </ac:picMkLst>
        </pc:picChg>
        <pc:picChg chg="add del mod">
          <ac:chgData name="naveen varma" userId="a5853d23b9af0713" providerId="LiveId" clId="{BDA6E1FF-078E-446E-A2C2-290D4C6A8043}" dt="2021-10-25T05:20:56.399" v="1134"/>
          <ac:picMkLst>
            <pc:docMk/>
            <pc:sldMk cId="154037776" sldId="271"/>
            <ac:picMk id="4098" creationId="{E2BFD219-96DB-4D82-886E-64E69FE0E289}"/>
          </ac:picMkLst>
        </pc:picChg>
        <pc:picChg chg="add mod">
          <ac:chgData name="naveen varma" userId="a5853d23b9af0713" providerId="LiveId" clId="{BDA6E1FF-078E-446E-A2C2-290D4C6A8043}" dt="2021-10-25T05:21:28.464" v="1138" actId="1076"/>
          <ac:picMkLst>
            <pc:docMk/>
            <pc:sldMk cId="154037776" sldId="271"/>
            <ac:picMk id="4102" creationId="{FDC2D74D-9687-442B-8A69-CAB435046130}"/>
          </ac:picMkLst>
        </pc:picChg>
      </pc:sldChg>
      <pc:sldChg chg="addSp modSp new mod">
        <pc:chgData name="naveen varma" userId="a5853d23b9af0713" providerId="LiveId" clId="{BDA6E1FF-078E-446E-A2C2-290D4C6A8043}" dt="2021-10-25T05:29:12.045" v="1148" actId="2711"/>
        <pc:sldMkLst>
          <pc:docMk/>
          <pc:sldMk cId="3047546832" sldId="272"/>
        </pc:sldMkLst>
        <pc:spChg chg="add mod">
          <ac:chgData name="naveen varma" userId="a5853d23b9af0713" providerId="LiveId" clId="{BDA6E1FF-078E-446E-A2C2-290D4C6A8043}" dt="2021-10-25T05:29:12.045" v="1148" actId="2711"/>
          <ac:spMkLst>
            <pc:docMk/>
            <pc:sldMk cId="3047546832" sldId="272"/>
            <ac:spMk id="2" creationId="{A4822402-E48C-4D26-A3DA-DB07A7C285FC}"/>
          </ac:spMkLst>
        </pc:spChg>
        <pc:picChg chg="add mod">
          <ac:chgData name="naveen varma" userId="a5853d23b9af0713" providerId="LiveId" clId="{BDA6E1FF-078E-446E-A2C2-290D4C6A8043}" dt="2021-10-25T05:28:43.811" v="1146" actId="14100"/>
          <ac:picMkLst>
            <pc:docMk/>
            <pc:sldMk cId="3047546832" sldId="272"/>
            <ac:picMk id="5121" creationId="{9C3A62A9-7037-4F69-A446-4C9D429AB2AC}"/>
          </ac:picMkLst>
        </pc:picChg>
      </pc:sldChg>
      <pc:sldChg chg="addSp modSp new mod">
        <pc:chgData name="naveen varma" userId="a5853d23b9af0713" providerId="LiveId" clId="{BDA6E1FF-078E-446E-A2C2-290D4C6A8043}" dt="2021-10-25T05:34:33.291" v="1161" actId="1076"/>
        <pc:sldMkLst>
          <pc:docMk/>
          <pc:sldMk cId="2756128605" sldId="273"/>
        </pc:sldMkLst>
        <pc:spChg chg="add">
          <ac:chgData name="naveen varma" userId="a5853d23b9af0713" providerId="LiveId" clId="{BDA6E1FF-078E-446E-A2C2-290D4C6A8043}" dt="2021-10-25T05:32:50.955" v="1153"/>
          <ac:spMkLst>
            <pc:docMk/>
            <pc:sldMk cId="2756128605" sldId="273"/>
            <ac:spMk id="2" creationId="{BCEC1BCD-1721-4796-886E-EFDDE3CAFC22}"/>
          </ac:spMkLst>
        </pc:spChg>
        <pc:spChg chg="add">
          <ac:chgData name="naveen varma" userId="a5853d23b9af0713" providerId="LiveId" clId="{BDA6E1FF-078E-446E-A2C2-290D4C6A8043}" dt="2021-10-25T05:32:50.955" v="1153"/>
          <ac:spMkLst>
            <pc:docMk/>
            <pc:sldMk cId="2756128605" sldId="273"/>
            <ac:spMk id="3" creationId="{2B0E4777-D611-4819-A13F-46AE7766C967}"/>
          </ac:spMkLst>
        </pc:spChg>
        <pc:picChg chg="add mod">
          <ac:chgData name="naveen varma" userId="a5853d23b9af0713" providerId="LiveId" clId="{BDA6E1FF-078E-446E-A2C2-290D4C6A8043}" dt="2021-10-25T05:33:06.925" v="1155" actId="1076"/>
          <ac:picMkLst>
            <pc:docMk/>
            <pc:sldMk cId="2756128605" sldId="273"/>
            <ac:picMk id="5" creationId="{41FD5F3B-1E1F-4353-A075-5C2CF63A2F94}"/>
          </ac:picMkLst>
        </pc:picChg>
        <pc:picChg chg="add mod">
          <ac:chgData name="naveen varma" userId="a5853d23b9af0713" providerId="LiveId" clId="{BDA6E1FF-078E-446E-A2C2-290D4C6A8043}" dt="2021-10-25T05:33:51.977" v="1157" actId="1076"/>
          <ac:picMkLst>
            <pc:docMk/>
            <pc:sldMk cId="2756128605" sldId="273"/>
            <ac:picMk id="6" creationId="{10E72B0D-710A-4CD6-A124-10583AD408D4}"/>
          </ac:picMkLst>
        </pc:picChg>
        <pc:picChg chg="add mod">
          <ac:chgData name="naveen varma" userId="a5853d23b9af0713" providerId="LiveId" clId="{BDA6E1FF-078E-446E-A2C2-290D4C6A8043}" dt="2021-10-25T05:34:33.291" v="1161" actId="1076"/>
          <ac:picMkLst>
            <pc:docMk/>
            <pc:sldMk cId="2756128605" sldId="273"/>
            <ac:picMk id="7" creationId="{D8C2D391-9DD7-4842-9970-7FC8CCF4DA54}"/>
          </ac:picMkLst>
        </pc:picChg>
        <pc:picChg chg="add">
          <ac:chgData name="naveen varma" userId="a5853d23b9af0713" providerId="LiveId" clId="{BDA6E1FF-078E-446E-A2C2-290D4C6A8043}" dt="2021-10-25T05:32:50.955" v="1153"/>
          <ac:picMkLst>
            <pc:docMk/>
            <pc:sldMk cId="2756128605" sldId="273"/>
            <ac:picMk id="6145" creationId="{C2633E17-3A66-4B6C-90E1-D9BDCDCBC8D2}"/>
          </ac:picMkLst>
        </pc:picChg>
      </pc:sldChg>
      <pc:sldChg chg="addSp modSp new mod">
        <pc:chgData name="naveen varma" userId="a5853d23b9af0713" providerId="LiveId" clId="{BDA6E1FF-078E-446E-A2C2-290D4C6A8043}" dt="2021-10-25T05:40:13.372" v="1183" actId="1076"/>
        <pc:sldMkLst>
          <pc:docMk/>
          <pc:sldMk cId="181218176" sldId="274"/>
        </pc:sldMkLst>
        <pc:picChg chg="add mod">
          <ac:chgData name="naveen varma" userId="a5853d23b9af0713" providerId="LiveId" clId="{BDA6E1FF-078E-446E-A2C2-290D4C6A8043}" dt="2021-10-25T05:37:01.942" v="1164" actId="1076"/>
          <ac:picMkLst>
            <pc:docMk/>
            <pc:sldMk cId="181218176" sldId="274"/>
            <ac:picMk id="2" creationId="{18819459-47C1-4173-A5A6-EFB6A779EB48}"/>
          </ac:picMkLst>
        </pc:picChg>
        <pc:picChg chg="add mod">
          <ac:chgData name="naveen varma" userId="a5853d23b9af0713" providerId="LiveId" clId="{BDA6E1FF-078E-446E-A2C2-290D4C6A8043}" dt="2021-10-25T05:37:16.141" v="1166" actId="1076"/>
          <ac:picMkLst>
            <pc:docMk/>
            <pc:sldMk cId="181218176" sldId="274"/>
            <ac:picMk id="3" creationId="{1C6DA474-B1E9-49C4-AC7F-0648C3882EC8}"/>
          </ac:picMkLst>
        </pc:picChg>
        <pc:picChg chg="add mod">
          <ac:chgData name="naveen varma" userId="a5853d23b9af0713" providerId="LiveId" clId="{BDA6E1FF-078E-446E-A2C2-290D4C6A8043}" dt="2021-10-25T05:37:49.792" v="1169" actId="14100"/>
          <ac:picMkLst>
            <pc:docMk/>
            <pc:sldMk cId="181218176" sldId="274"/>
            <ac:picMk id="4" creationId="{CDBE4314-3C07-48A3-9937-3DF9D73C587C}"/>
          </ac:picMkLst>
        </pc:picChg>
        <pc:picChg chg="add mod">
          <ac:chgData name="naveen varma" userId="a5853d23b9af0713" providerId="LiveId" clId="{BDA6E1FF-078E-446E-A2C2-290D4C6A8043}" dt="2021-10-25T05:38:20.739" v="1171" actId="1076"/>
          <ac:picMkLst>
            <pc:docMk/>
            <pc:sldMk cId="181218176" sldId="274"/>
            <ac:picMk id="5" creationId="{CE937007-FCBE-45B2-98C8-A207E0FC4AF1}"/>
          </ac:picMkLst>
        </pc:picChg>
        <pc:picChg chg="add mod">
          <ac:chgData name="naveen varma" userId="a5853d23b9af0713" providerId="LiveId" clId="{BDA6E1FF-078E-446E-A2C2-290D4C6A8043}" dt="2021-10-25T05:38:52.487" v="1174" actId="14100"/>
          <ac:picMkLst>
            <pc:docMk/>
            <pc:sldMk cId="181218176" sldId="274"/>
            <ac:picMk id="6" creationId="{B3A21F17-5168-4244-9BA3-B94C9162FDA7}"/>
          </ac:picMkLst>
        </pc:picChg>
        <pc:picChg chg="add mod">
          <ac:chgData name="naveen varma" userId="a5853d23b9af0713" providerId="LiveId" clId="{BDA6E1FF-078E-446E-A2C2-290D4C6A8043}" dt="2021-10-25T05:39:10.289" v="1176" actId="1076"/>
          <ac:picMkLst>
            <pc:docMk/>
            <pc:sldMk cId="181218176" sldId="274"/>
            <ac:picMk id="7" creationId="{BB768BAC-DD86-4C0A-94A3-051EFE7736D0}"/>
          </ac:picMkLst>
        </pc:picChg>
        <pc:picChg chg="add mod">
          <ac:chgData name="naveen varma" userId="a5853d23b9af0713" providerId="LiveId" clId="{BDA6E1FF-078E-446E-A2C2-290D4C6A8043}" dt="2021-10-25T05:39:48.085" v="1181" actId="14100"/>
          <ac:picMkLst>
            <pc:docMk/>
            <pc:sldMk cId="181218176" sldId="274"/>
            <ac:picMk id="8" creationId="{B82B0973-5E64-4FA4-9E98-C37E9329C273}"/>
          </ac:picMkLst>
        </pc:picChg>
        <pc:picChg chg="add mod">
          <ac:chgData name="naveen varma" userId="a5853d23b9af0713" providerId="LiveId" clId="{BDA6E1FF-078E-446E-A2C2-290D4C6A8043}" dt="2021-10-25T05:40:13.372" v="1183" actId="1076"/>
          <ac:picMkLst>
            <pc:docMk/>
            <pc:sldMk cId="181218176" sldId="274"/>
            <ac:picMk id="9" creationId="{A9955C02-1FD3-4D0E-AB14-6F9EBE5943AA}"/>
          </ac:picMkLst>
        </pc:picChg>
      </pc:sldChg>
      <pc:sldChg chg="addSp modSp new mod">
        <pc:chgData name="naveen varma" userId="a5853d23b9af0713" providerId="LiveId" clId="{BDA6E1FF-078E-446E-A2C2-290D4C6A8043}" dt="2021-10-25T05:46:46.169" v="1391" actId="14100"/>
        <pc:sldMkLst>
          <pc:docMk/>
          <pc:sldMk cId="4093641964" sldId="275"/>
        </pc:sldMkLst>
        <pc:spChg chg="add mod">
          <ac:chgData name="naveen varma" userId="a5853d23b9af0713" providerId="LiveId" clId="{BDA6E1FF-078E-446E-A2C2-290D4C6A8043}" dt="2021-10-25T05:44:40.452" v="1382" actId="14100"/>
          <ac:spMkLst>
            <pc:docMk/>
            <pc:sldMk cId="4093641964" sldId="275"/>
            <ac:spMk id="3" creationId="{7A5F3626-8CCB-4FA7-888D-9AF1251E0975}"/>
          </ac:spMkLst>
        </pc:spChg>
        <pc:spChg chg="add mod">
          <ac:chgData name="naveen varma" userId="a5853d23b9af0713" providerId="LiveId" clId="{BDA6E1FF-078E-446E-A2C2-290D4C6A8043}" dt="2021-10-25T05:46:46.169" v="1391" actId="14100"/>
          <ac:spMkLst>
            <pc:docMk/>
            <pc:sldMk cId="4093641964" sldId="275"/>
            <ac:spMk id="7" creationId="{4417B830-1BAC-47D5-89BF-E00FD394B933}"/>
          </ac:spMkLst>
        </pc:spChg>
        <pc:picChg chg="add mod">
          <ac:chgData name="naveen varma" userId="a5853d23b9af0713" providerId="LiveId" clId="{BDA6E1FF-078E-446E-A2C2-290D4C6A8043}" dt="2021-10-25T05:45:28.082" v="1384" actId="1076"/>
          <ac:picMkLst>
            <pc:docMk/>
            <pc:sldMk cId="4093641964" sldId="275"/>
            <ac:picMk id="4" creationId="{7C14D33F-8043-45A2-A549-E63602F333C9}"/>
          </ac:picMkLst>
        </pc:picChg>
        <pc:picChg chg="add mod">
          <ac:chgData name="naveen varma" userId="a5853d23b9af0713" providerId="LiveId" clId="{BDA6E1FF-078E-446E-A2C2-290D4C6A8043}" dt="2021-10-25T05:45:39.872" v="1386" actId="1076"/>
          <ac:picMkLst>
            <pc:docMk/>
            <pc:sldMk cId="4093641964" sldId="275"/>
            <ac:picMk id="5" creationId="{5AFD8D4B-9256-45B5-B0F4-FD149CB82516}"/>
          </ac:picMkLst>
        </pc:picChg>
      </pc:sldChg>
      <pc:sldChg chg="addSp modSp new mod">
        <pc:chgData name="naveen varma" userId="a5853d23b9af0713" providerId="LiveId" clId="{BDA6E1FF-078E-446E-A2C2-290D4C6A8043}" dt="2021-10-25T05:51:28.117" v="1469" actId="12"/>
        <pc:sldMkLst>
          <pc:docMk/>
          <pc:sldMk cId="590553024" sldId="276"/>
        </pc:sldMkLst>
        <pc:spChg chg="add mod">
          <ac:chgData name="naveen varma" userId="a5853d23b9af0713" providerId="LiveId" clId="{BDA6E1FF-078E-446E-A2C2-290D4C6A8043}" dt="2021-10-25T05:51:28.117" v="1469" actId="12"/>
          <ac:spMkLst>
            <pc:docMk/>
            <pc:sldMk cId="590553024" sldId="276"/>
            <ac:spMk id="3" creationId="{4C0AB9DC-E0A8-4493-9F80-731F7052F769}"/>
          </ac:spMkLst>
        </pc:spChg>
      </pc:sldChg>
    </pc:docChg>
  </pc:docChgLst>
  <pc:docChgLst>
    <pc:chgData name="naveen varma" userId="a5853d23b9af0713" providerId="LiveId" clId="{0C908F35-CCD2-4AD6-AA30-203BBA46128B}"/>
    <pc:docChg chg="undo custSel addSld modSld">
      <pc:chgData name="naveen varma" userId="a5853d23b9af0713" providerId="LiveId" clId="{0C908F35-CCD2-4AD6-AA30-203BBA46128B}" dt="2021-11-07T13:24:48.477" v="617" actId="1076"/>
      <pc:docMkLst>
        <pc:docMk/>
      </pc:docMkLst>
      <pc:sldChg chg="addSp delSp modSp mod">
        <pc:chgData name="naveen varma" userId="a5853d23b9af0713" providerId="LiveId" clId="{0C908F35-CCD2-4AD6-AA30-203BBA46128B}" dt="2021-11-07T10:35:10.833" v="106"/>
        <pc:sldMkLst>
          <pc:docMk/>
          <pc:sldMk cId="0" sldId="256"/>
        </pc:sldMkLst>
        <pc:spChg chg="del mod">
          <ac:chgData name="naveen varma" userId="a5853d23b9af0713" providerId="LiveId" clId="{0C908F35-CCD2-4AD6-AA30-203BBA46128B}" dt="2021-11-07T10:35:10.833" v="106"/>
          <ac:spMkLst>
            <pc:docMk/>
            <pc:sldMk cId="0" sldId="256"/>
            <ac:spMk id="2" creationId="{96F6B9A0-4F4C-48DF-8A15-4B857A31C871}"/>
          </ac:spMkLst>
        </pc:spChg>
        <pc:spChg chg="add del mod">
          <ac:chgData name="naveen varma" userId="a5853d23b9af0713" providerId="LiveId" clId="{0C908F35-CCD2-4AD6-AA30-203BBA46128B}" dt="2021-11-07T10:33:04.125" v="42" actId="478"/>
          <ac:spMkLst>
            <pc:docMk/>
            <pc:sldMk cId="0" sldId="256"/>
            <ac:spMk id="5" creationId="{F85BE06C-B50E-4831-8977-0FFDBF23C920}"/>
          </ac:spMkLst>
        </pc:spChg>
        <pc:spChg chg="add mod">
          <ac:chgData name="naveen varma" userId="a5853d23b9af0713" providerId="LiveId" clId="{0C908F35-CCD2-4AD6-AA30-203BBA46128B}" dt="2021-11-07T10:34:09.722" v="77" actId="1076"/>
          <ac:spMkLst>
            <pc:docMk/>
            <pc:sldMk cId="0" sldId="256"/>
            <ac:spMk id="6" creationId="{60885C78-1BDB-495B-BDF7-97DDDCD21BF5}"/>
          </ac:spMkLst>
        </pc:spChg>
        <pc:spChg chg="add mod">
          <ac:chgData name="naveen varma" userId="a5853d23b9af0713" providerId="LiveId" clId="{0C908F35-CCD2-4AD6-AA30-203BBA46128B}" dt="2021-11-07T10:35:06.247" v="104" actId="207"/>
          <ac:spMkLst>
            <pc:docMk/>
            <pc:sldMk cId="0" sldId="256"/>
            <ac:spMk id="7" creationId="{2B0499D1-E129-478E-8BF6-F131E92AF37F}"/>
          </ac:spMkLst>
        </pc:spChg>
        <pc:picChg chg="add del mod">
          <ac:chgData name="naveen varma" userId="a5853d23b9af0713" providerId="LiveId" clId="{0C908F35-CCD2-4AD6-AA30-203BBA46128B}" dt="2021-11-07T10:29:47.734" v="5" actId="478"/>
          <ac:picMkLst>
            <pc:docMk/>
            <pc:sldMk cId="0" sldId="256"/>
            <ac:picMk id="4" creationId="{B7B14E07-62C5-4D9F-AAA6-DF6091961305}"/>
          </ac:picMkLst>
        </pc:picChg>
        <pc:picChg chg="add del">
          <ac:chgData name="naveen varma" userId="a5853d23b9af0713" providerId="LiveId" clId="{0C908F35-CCD2-4AD6-AA30-203BBA46128B}" dt="2021-11-07T10:29:21.773" v="1" actId="478"/>
          <ac:picMkLst>
            <pc:docMk/>
            <pc:sldMk cId="0" sldId="256"/>
            <ac:picMk id="1026" creationId="{4E25734D-38CD-480F-83C0-C4998BEF9F98}"/>
          </ac:picMkLst>
        </pc:picChg>
        <pc:picChg chg="del">
          <ac:chgData name="naveen varma" userId="a5853d23b9af0713" providerId="LiveId" clId="{0C908F35-CCD2-4AD6-AA30-203BBA46128B}" dt="2021-11-07T10:29:21.773" v="1" actId="478"/>
          <ac:picMkLst>
            <pc:docMk/>
            <pc:sldMk cId="0" sldId="256"/>
            <ac:picMk id="1028" creationId="{9E574884-52A7-4A24-A4A1-7FCC744402F7}"/>
          </ac:picMkLst>
        </pc:picChg>
        <pc:picChg chg="add mod">
          <ac:chgData name="naveen varma" userId="a5853d23b9af0713" providerId="LiveId" clId="{0C908F35-CCD2-4AD6-AA30-203BBA46128B}" dt="2021-11-07T10:33:17.022" v="45" actId="1076"/>
          <ac:picMkLst>
            <pc:docMk/>
            <pc:sldMk cId="0" sldId="256"/>
            <ac:picMk id="1030" creationId="{D16CA2E6-8C46-4F65-8081-68D27B174B4C}"/>
          </ac:picMkLst>
        </pc:picChg>
      </pc:sldChg>
      <pc:sldChg chg="modSp mod">
        <pc:chgData name="naveen varma" userId="a5853d23b9af0713" providerId="LiveId" clId="{0C908F35-CCD2-4AD6-AA30-203BBA46128B}" dt="2021-11-07T10:41:29.984" v="113" actId="14100"/>
        <pc:sldMkLst>
          <pc:docMk/>
          <pc:sldMk cId="0" sldId="257"/>
        </pc:sldMkLst>
        <pc:spChg chg="mod">
          <ac:chgData name="naveen varma" userId="a5853d23b9af0713" providerId="LiveId" clId="{0C908F35-CCD2-4AD6-AA30-203BBA46128B}" dt="2021-11-07T10:41:29.984" v="113" actId="14100"/>
          <ac:spMkLst>
            <pc:docMk/>
            <pc:sldMk cId="0" sldId="257"/>
            <ac:spMk id="85" creationId="{00000000-0000-0000-0000-000000000000}"/>
          </ac:spMkLst>
        </pc:spChg>
        <pc:spChg chg="mod">
          <ac:chgData name="naveen varma" userId="a5853d23b9af0713" providerId="LiveId" clId="{0C908F35-CCD2-4AD6-AA30-203BBA46128B}" dt="2021-11-07T10:41:17.826" v="111" actId="14100"/>
          <ac:spMkLst>
            <pc:docMk/>
            <pc:sldMk cId="0" sldId="257"/>
            <ac:spMk id="86" creationId="{00000000-0000-0000-0000-000000000000}"/>
          </ac:spMkLst>
        </pc:spChg>
      </pc:sldChg>
      <pc:sldChg chg="modSp mod">
        <pc:chgData name="naveen varma" userId="a5853d23b9af0713" providerId="LiveId" clId="{0C908F35-CCD2-4AD6-AA30-203BBA46128B}" dt="2021-11-07T10:43:06.892" v="119" actId="20577"/>
        <pc:sldMkLst>
          <pc:docMk/>
          <pc:sldMk cId="0" sldId="258"/>
        </pc:sldMkLst>
        <pc:spChg chg="mod">
          <ac:chgData name="naveen varma" userId="a5853d23b9af0713" providerId="LiveId" clId="{0C908F35-CCD2-4AD6-AA30-203BBA46128B}" dt="2021-11-07T10:43:06.892" v="119" actId="20577"/>
          <ac:spMkLst>
            <pc:docMk/>
            <pc:sldMk cId="0" sldId="258"/>
            <ac:spMk id="88" creationId="{00000000-0000-0000-0000-000000000000}"/>
          </ac:spMkLst>
        </pc:spChg>
      </pc:sldChg>
      <pc:sldChg chg="modSp mod">
        <pc:chgData name="naveen varma" userId="a5853d23b9af0713" providerId="LiveId" clId="{0C908F35-CCD2-4AD6-AA30-203BBA46128B}" dt="2021-11-07T10:46:58.687" v="122"/>
        <pc:sldMkLst>
          <pc:docMk/>
          <pc:sldMk cId="0" sldId="259"/>
        </pc:sldMkLst>
        <pc:spChg chg="mod">
          <ac:chgData name="naveen varma" userId="a5853d23b9af0713" providerId="LiveId" clId="{0C908F35-CCD2-4AD6-AA30-203BBA46128B}" dt="2021-11-07T10:46:58.687" v="122"/>
          <ac:spMkLst>
            <pc:docMk/>
            <pc:sldMk cId="0" sldId="259"/>
            <ac:spMk id="90" creationId="{00000000-0000-0000-0000-000000000000}"/>
          </ac:spMkLst>
        </pc:spChg>
      </pc:sldChg>
      <pc:sldChg chg="addSp delSp modSp mod">
        <pc:chgData name="naveen varma" userId="a5853d23b9af0713" providerId="LiveId" clId="{0C908F35-CCD2-4AD6-AA30-203BBA46128B}" dt="2021-11-07T10:51:31.844" v="160" actId="1076"/>
        <pc:sldMkLst>
          <pc:docMk/>
          <pc:sldMk cId="0" sldId="261"/>
        </pc:sldMkLst>
        <pc:spChg chg="add mod">
          <ac:chgData name="naveen varma" userId="a5853d23b9af0713" providerId="LiveId" clId="{0C908F35-CCD2-4AD6-AA30-203BBA46128B}" dt="2021-11-07T10:51:31.844" v="160" actId="1076"/>
          <ac:spMkLst>
            <pc:docMk/>
            <pc:sldMk cId="0" sldId="261"/>
            <ac:spMk id="7" creationId="{66094C40-31E3-4866-BB20-6779F3CBC1B6}"/>
          </ac:spMkLst>
        </pc:spChg>
        <pc:picChg chg="del">
          <ac:chgData name="naveen varma" userId="a5853d23b9af0713" providerId="LiveId" clId="{0C908F35-CCD2-4AD6-AA30-203BBA46128B}" dt="2021-11-07T10:50:54.594" v="156" actId="21"/>
          <ac:picMkLst>
            <pc:docMk/>
            <pc:sldMk cId="0" sldId="261"/>
            <ac:picMk id="4" creationId="{7B4445E0-3773-4840-915A-421E3135E41E}"/>
          </ac:picMkLst>
        </pc:picChg>
        <pc:picChg chg="add mod">
          <ac:chgData name="naveen varma" userId="a5853d23b9af0713" providerId="LiveId" clId="{0C908F35-CCD2-4AD6-AA30-203BBA46128B}" dt="2021-11-07T10:51:05.292" v="158" actId="14100"/>
          <ac:picMkLst>
            <pc:docMk/>
            <pc:sldMk cId="0" sldId="261"/>
            <ac:picMk id="5" creationId="{6C8A799B-A1AD-47E1-9CB5-4AAD4F2B10E7}"/>
          </ac:picMkLst>
        </pc:picChg>
      </pc:sldChg>
      <pc:sldChg chg="addSp modSp mod">
        <pc:chgData name="naveen varma" userId="a5853d23b9af0713" providerId="LiveId" clId="{0C908F35-CCD2-4AD6-AA30-203BBA46128B}" dt="2021-11-07T12:37:54.508" v="319" actId="14100"/>
        <pc:sldMkLst>
          <pc:docMk/>
          <pc:sldMk cId="0" sldId="262"/>
        </pc:sldMkLst>
        <pc:spChg chg="add mod">
          <ac:chgData name="naveen varma" userId="a5853d23b9af0713" providerId="LiveId" clId="{0C908F35-CCD2-4AD6-AA30-203BBA46128B}" dt="2021-11-07T12:36:12.023" v="309" actId="1076"/>
          <ac:spMkLst>
            <pc:docMk/>
            <pc:sldMk cId="0" sldId="262"/>
            <ac:spMk id="6" creationId="{6B0FA151-D7A9-461D-AE37-B975ACBE5A46}"/>
          </ac:spMkLst>
        </pc:spChg>
        <pc:spChg chg="add mod">
          <ac:chgData name="naveen varma" userId="a5853d23b9af0713" providerId="LiveId" clId="{0C908F35-CCD2-4AD6-AA30-203BBA46128B}" dt="2021-11-07T12:37:45.701" v="317" actId="1076"/>
          <ac:spMkLst>
            <pc:docMk/>
            <pc:sldMk cId="0" sldId="262"/>
            <ac:spMk id="9" creationId="{9374AD2B-F9AC-485C-893E-D522A569ABF7}"/>
          </ac:spMkLst>
        </pc:spChg>
        <pc:spChg chg="mod">
          <ac:chgData name="naveen varma" userId="a5853d23b9af0713" providerId="LiveId" clId="{0C908F35-CCD2-4AD6-AA30-203BBA46128B}" dt="2021-11-07T12:35:13.858" v="304" actId="20577"/>
          <ac:spMkLst>
            <pc:docMk/>
            <pc:sldMk cId="0" sldId="262"/>
            <ac:spMk id="95" creationId="{00000000-0000-0000-0000-000000000000}"/>
          </ac:spMkLst>
        </pc:spChg>
        <pc:spChg chg="mod">
          <ac:chgData name="naveen varma" userId="a5853d23b9af0713" providerId="LiveId" clId="{0C908F35-CCD2-4AD6-AA30-203BBA46128B}" dt="2021-11-07T12:34:44.815" v="293" actId="5793"/>
          <ac:spMkLst>
            <pc:docMk/>
            <pc:sldMk cId="0" sldId="262"/>
            <ac:spMk id="96" creationId="{00000000-0000-0000-0000-000000000000}"/>
          </ac:spMkLst>
        </pc:spChg>
        <pc:picChg chg="add mod">
          <ac:chgData name="naveen varma" userId="a5853d23b9af0713" providerId="LiveId" clId="{0C908F35-CCD2-4AD6-AA30-203BBA46128B}" dt="2021-11-07T12:36:15.155" v="310" actId="14100"/>
          <ac:picMkLst>
            <pc:docMk/>
            <pc:sldMk cId="0" sldId="262"/>
            <ac:picMk id="4" creationId="{CC3A0D2F-03B0-4733-9E62-550D408F87B9}"/>
          </ac:picMkLst>
        </pc:picChg>
        <pc:picChg chg="add mod">
          <ac:chgData name="naveen varma" userId="a5853d23b9af0713" providerId="LiveId" clId="{0C908F35-CCD2-4AD6-AA30-203BBA46128B}" dt="2021-11-07T12:37:54.508" v="319" actId="14100"/>
          <ac:picMkLst>
            <pc:docMk/>
            <pc:sldMk cId="0" sldId="262"/>
            <ac:picMk id="7" creationId="{0ED1A8C6-04A3-4254-AEAF-CDF66452FAEE}"/>
          </ac:picMkLst>
        </pc:picChg>
      </pc:sldChg>
      <pc:sldChg chg="addSp delSp modSp mod">
        <pc:chgData name="naveen varma" userId="a5853d23b9af0713" providerId="LiveId" clId="{0C908F35-CCD2-4AD6-AA30-203BBA46128B}" dt="2021-11-07T12:51:47.007" v="433" actId="1076"/>
        <pc:sldMkLst>
          <pc:docMk/>
          <pc:sldMk cId="0" sldId="263"/>
        </pc:sldMkLst>
        <pc:spChg chg="add mod">
          <ac:chgData name="naveen varma" userId="a5853d23b9af0713" providerId="LiveId" clId="{0C908F35-CCD2-4AD6-AA30-203BBA46128B}" dt="2021-11-07T12:50:42.913" v="422" actId="1076"/>
          <ac:spMkLst>
            <pc:docMk/>
            <pc:sldMk cId="0" sldId="263"/>
            <ac:spMk id="11" creationId="{12CE0A67-7199-49AF-A8D3-B3856C65EA0B}"/>
          </ac:spMkLst>
        </pc:spChg>
        <pc:spChg chg="add mod">
          <ac:chgData name="naveen varma" userId="a5853d23b9af0713" providerId="LiveId" clId="{0C908F35-CCD2-4AD6-AA30-203BBA46128B}" dt="2021-11-07T12:51:47.007" v="433" actId="1076"/>
          <ac:spMkLst>
            <pc:docMk/>
            <pc:sldMk cId="0" sldId="263"/>
            <ac:spMk id="15" creationId="{88EAC0ED-F55F-439A-A733-52896841C664}"/>
          </ac:spMkLst>
        </pc:spChg>
        <pc:spChg chg="mod">
          <ac:chgData name="naveen varma" userId="a5853d23b9af0713" providerId="LiveId" clId="{0C908F35-CCD2-4AD6-AA30-203BBA46128B}" dt="2021-11-07T12:49:08.583" v="411" actId="6549"/>
          <ac:spMkLst>
            <pc:docMk/>
            <pc:sldMk cId="0" sldId="263"/>
            <ac:spMk id="97" creationId="{00000000-0000-0000-0000-000000000000}"/>
          </ac:spMkLst>
        </pc:spChg>
        <pc:spChg chg="mod">
          <ac:chgData name="naveen varma" userId="a5853d23b9af0713" providerId="LiveId" clId="{0C908F35-CCD2-4AD6-AA30-203BBA46128B}" dt="2021-11-07T12:49:20.365" v="415" actId="6549"/>
          <ac:spMkLst>
            <pc:docMk/>
            <pc:sldMk cId="0" sldId="263"/>
            <ac:spMk id="99" creationId="{00000000-0000-0000-0000-000000000000}"/>
          </ac:spMkLst>
        </pc:spChg>
        <pc:picChg chg="del">
          <ac:chgData name="naveen varma" userId="a5853d23b9af0713" providerId="LiveId" clId="{0C908F35-CCD2-4AD6-AA30-203BBA46128B}" dt="2021-11-07T12:48:56.340" v="408" actId="21"/>
          <ac:picMkLst>
            <pc:docMk/>
            <pc:sldMk cId="0" sldId="263"/>
            <ac:picMk id="5" creationId="{94863C00-6548-421F-A905-EA1F0E969A16}"/>
          </ac:picMkLst>
        </pc:picChg>
        <pc:picChg chg="del">
          <ac:chgData name="naveen varma" userId="a5853d23b9af0713" providerId="LiveId" clId="{0C908F35-CCD2-4AD6-AA30-203BBA46128B}" dt="2021-11-07T12:48:58.098" v="409" actId="478"/>
          <ac:picMkLst>
            <pc:docMk/>
            <pc:sldMk cId="0" sldId="263"/>
            <ac:picMk id="6" creationId="{7C597B42-7A5F-44A5-98AA-3BC86235DDED}"/>
          </ac:picMkLst>
        </pc:picChg>
        <pc:picChg chg="del">
          <ac:chgData name="naveen varma" userId="a5853d23b9af0713" providerId="LiveId" clId="{0C908F35-CCD2-4AD6-AA30-203BBA46128B}" dt="2021-11-07T12:49:00.566" v="410" actId="21"/>
          <ac:picMkLst>
            <pc:docMk/>
            <pc:sldMk cId="0" sldId="263"/>
            <ac:picMk id="7" creationId="{BA814AF3-BF80-4F03-8F2C-B4A4D16A3CD0}"/>
          </ac:picMkLst>
        </pc:picChg>
        <pc:picChg chg="add mod">
          <ac:chgData name="naveen varma" userId="a5853d23b9af0713" providerId="LiveId" clId="{0C908F35-CCD2-4AD6-AA30-203BBA46128B}" dt="2021-11-07T12:50:01.313" v="417" actId="1076"/>
          <ac:picMkLst>
            <pc:docMk/>
            <pc:sldMk cId="0" sldId="263"/>
            <ac:picMk id="8" creationId="{6211A8DB-222B-44EC-8AD0-4BEEEFBEB9BA}"/>
          </ac:picMkLst>
        </pc:picChg>
        <pc:picChg chg="add mod">
          <ac:chgData name="naveen varma" userId="a5853d23b9af0713" providerId="LiveId" clId="{0C908F35-CCD2-4AD6-AA30-203BBA46128B}" dt="2021-11-07T12:50:16.537" v="420" actId="14100"/>
          <ac:picMkLst>
            <pc:docMk/>
            <pc:sldMk cId="0" sldId="263"/>
            <ac:picMk id="9" creationId="{0CF2F2C7-D576-44F1-ABB3-5EE875E7D9E3}"/>
          </ac:picMkLst>
        </pc:picChg>
        <pc:picChg chg="add mod">
          <ac:chgData name="naveen varma" userId="a5853d23b9af0713" providerId="LiveId" clId="{0C908F35-CCD2-4AD6-AA30-203BBA46128B}" dt="2021-11-07T12:51:00.961" v="424" actId="1076"/>
          <ac:picMkLst>
            <pc:docMk/>
            <pc:sldMk cId="0" sldId="263"/>
            <ac:picMk id="12" creationId="{1294C942-A95E-495C-ABBF-80C5EFF83162}"/>
          </ac:picMkLst>
        </pc:picChg>
        <pc:picChg chg="add mod">
          <ac:chgData name="naveen varma" userId="a5853d23b9af0713" providerId="LiveId" clId="{0C908F35-CCD2-4AD6-AA30-203BBA46128B}" dt="2021-11-07T12:51:27.146" v="431" actId="14100"/>
          <ac:picMkLst>
            <pc:docMk/>
            <pc:sldMk cId="0" sldId="263"/>
            <ac:picMk id="13" creationId="{C4010CCB-B915-481B-867F-164C14A7CF2D}"/>
          </ac:picMkLst>
        </pc:picChg>
      </pc:sldChg>
      <pc:sldChg chg="addSp modSp mod">
        <pc:chgData name="naveen varma" userId="a5853d23b9af0713" providerId="LiveId" clId="{0C908F35-CCD2-4AD6-AA30-203BBA46128B}" dt="2021-11-07T12:58:18.742" v="469" actId="14100"/>
        <pc:sldMkLst>
          <pc:docMk/>
          <pc:sldMk cId="0" sldId="264"/>
        </pc:sldMkLst>
        <pc:spChg chg="add mod">
          <ac:chgData name="naveen varma" userId="a5853d23b9af0713" providerId="LiveId" clId="{0C908F35-CCD2-4AD6-AA30-203BBA46128B}" dt="2021-11-07T12:58:06.227" v="466" actId="1076"/>
          <ac:spMkLst>
            <pc:docMk/>
            <pc:sldMk cId="0" sldId="264"/>
            <ac:spMk id="10" creationId="{D4A78738-2E61-47A6-8977-56932727B4CB}"/>
          </ac:spMkLst>
        </pc:spChg>
        <pc:spChg chg="add mod">
          <ac:chgData name="naveen varma" userId="a5853d23b9af0713" providerId="LiveId" clId="{0C908F35-CCD2-4AD6-AA30-203BBA46128B}" dt="2021-11-07T12:58:18.742" v="469" actId="14100"/>
          <ac:spMkLst>
            <pc:docMk/>
            <pc:sldMk cId="0" sldId="264"/>
            <ac:spMk id="12" creationId="{425B51C0-7829-4A3B-B718-79306C26C796}"/>
          </ac:spMkLst>
        </pc:spChg>
        <pc:spChg chg="mod">
          <ac:chgData name="naveen varma" userId="a5853d23b9af0713" providerId="LiveId" clId="{0C908F35-CCD2-4AD6-AA30-203BBA46128B}" dt="2021-11-07T12:52:03.646" v="447" actId="20577"/>
          <ac:spMkLst>
            <pc:docMk/>
            <pc:sldMk cId="0" sldId="264"/>
            <ac:spMk id="100" creationId="{00000000-0000-0000-0000-000000000000}"/>
          </ac:spMkLst>
        </pc:spChg>
        <pc:spChg chg="mod">
          <ac:chgData name="naveen varma" userId="a5853d23b9af0713" providerId="LiveId" clId="{0C908F35-CCD2-4AD6-AA30-203BBA46128B}" dt="2021-11-07T12:51:53.948" v="435" actId="27636"/>
          <ac:spMkLst>
            <pc:docMk/>
            <pc:sldMk cId="0" sldId="264"/>
            <ac:spMk id="102" creationId="{00000000-0000-0000-0000-000000000000}"/>
          </ac:spMkLst>
        </pc:spChg>
        <pc:picChg chg="add mod">
          <ac:chgData name="naveen varma" userId="a5853d23b9af0713" providerId="LiveId" clId="{0C908F35-CCD2-4AD6-AA30-203BBA46128B}" dt="2021-11-07T12:53:13.864" v="449" actId="1076"/>
          <ac:picMkLst>
            <pc:docMk/>
            <pc:sldMk cId="0" sldId="264"/>
            <ac:picMk id="5" creationId="{A38703B0-3D30-47AA-AD91-26107D001DB2}"/>
          </ac:picMkLst>
        </pc:picChg>
        <pc:picChg chg="add mod">
          <ac:chgData name="naveen varma" userId="a5853d23b9af0713" providerId="LiveId" clId="{0C908F35-CCD2-4AD6-AA30-203BBA46128B}" dt="2021-11-07T12:54:10.846" v="455" actId="14100"/>
          <ac:picMkLst>
            <pc:docMk/>
            <pc:sldMk cId="0" sldId="264"/>
            <ac:picMk id="6" creationId="{1BAD0897-3F27-440D-8A35-85C781410BCB}"/>
          </ac:picMkLst>
        </pc:picChg>
        <pc:picChg chg="add mod">
          <ac:chgData name="naveen varma" userId="a5853d23b9af0713" providerId="LiveId" clId="{0C908F35-CCD2-4AD6-AA30-203BBA46128B}" dt="2021-11-07T12:54:15.311" v="456" actId="1076"/>
          <ac:picMkLst>
            <pc:docMk/>
            <pc:sldMk cId="0" sldId="264"/>
            <ac:picMk id="7" creationId="{7F49BCCC-AC46-43B9-83D9-83AFB6B59DED}"/>
          </ac:picMkLst>
        </pc:picChg>
        <pc:picChg chg="add mod">
          <ac:chgData name="naveen varma" userId="a5853d23b9af0713" providerId="LiveId" clId="{0C908F35-CCD2-4AD6-AA30-203BBA46128B}" dt="2021-11-07T12:56:46.676" v="460" actId="14100"/>
          <ac:picMkLst>
            <pc:docMk/>
            <pc:sldMk cId="0" sldId="264"/>
            <ac:picMk id="8" creationId="{EC45A142-6725-43CB-8979-6351E54B4EEC}"/>
          </ac:picMkLst>
        </pc:picChg>
      </pc:sldChg>
      <pc:sldChg chg="addSp delSp modSp mod">
        <pc:chgData name="naveen varma" userId="a5853d23b9af0713" providerId="LiveId" clId="{0C908F35-CCD2-4AD6-AA30-203BBA46128B}" dt="2021-11-07T10:48:51.063" v="136" actId="14100"/>
        <pc:sldMkLst>
          <pc:docMk/>
          <pc:sldMk cId="220152544" sldId="266"/>
        </pc:sldMkLst>
        <pc:spChg chg="del mod">
          <ac:chgData name="naveen varma" userId="a5853d23b9af0713" providerId="LiveId" clId="{0C908F35-CCD2-4AD6-AA30-203BBA46128B}" dt="2021-11-07T10:48:10.507" v="129"/>
          <ac:spMkLst>
            <pc:docMk/>
            <pc:sldMk cId="220152544" sldId="266"/>
            <ac:spMk id="7" creationId="{900A46DC-F287-475B-95F4-BC941989EF68}"/>
          </ac:spMkLst>
        </pc:spChg>
        <pc:spChg chg="del mod">
          <ac:chgData name="naveen varma" userId="a5853d23b9af0713" providerId="LiveId" clId="{0C908F35-CCD2-4AD6-AA30-203BBA46128B}" dt="2021-11-07T10:48:19.561" v="131" actId="21"/>
          <ac:spMkLst>
            <pc:docMk/>
            <pc:sldMk cId="220152544" sldId="266"/>
            <ac:spMk id="9" creationId="{2C0B27E5-9F1B-4C5C-B4AC-C9C847FFFF2F}"/>
          </ac:spMkLst>
        </pc:spChg>
        <pc:picChg chg="del">
          <ac:chgData name="naveen varma" userId="a5853d23b9af0713" providerId="LiveId" clId="{0C908F35-CCD2-4AD6-AA30-203BBA46128B}" dt="2021-11-07T10:47:49.264" v="124" actId="478"/>
          <ac:picMkLst>
            <pc:docMk/>
            <pc:sldMk cId="220152544" sldId="266"/>
            <ac:picMk id="5" creationId="{B521BE9F-3ADB-46C3-8BF2-0E31D019F69B}"/>
          </ac:picMkLst>
        </pc:picChg>
        <pc:picChg chg="add mod">
          <ac:chgData name="naveen varma" userId="a5853d23b9af0713" providerId="LiveId" clId="{0C908F35-CCD2-4AD6-AA30-203BBA46128B}" dt="2021-11-07T10:47:57.323" v="126" actId="14100"/>
          <ac:picMkLst>
            <pc:docMk/>
            <pc:sldMk cId="220152544" sldId="266"/>
            <ac:picMk id="6" creationId="{457180E2-7408-43FD-97B0-651B97B535BE}"/>
          </ac:picMkLst>
        </pc:picChg>
        <pc:picChg chg="add mod">
          <ac:chgData name="naveen varma" userId="a5853d23b9af0713" providerId="LiveId" clId="{0C908F35-CCD2-4AD6-AA30-203BBA46128B}" dt="2021-11-07T10:48:51.063" v="136" actId="14100"/>
          <ac:picMkLst>
            <pc:docMk/>
            <pc:sldMk cId="220152544" sldId="266"/>
            <ac:picMk id="8" creationId="{2A7875EF-7BD3-40BE-A920-29E721A91DCF}"/>
          </ac:picMkLst>
        </pc:picChg>
      </pc:sldChg>
      <pc:sldChg chg="addSp delSp modSp mod">
        <pc:chgData name="naveen varma" userId="a5853d23b9af0713" providerId="LiveId" clId="{0C908F35-CCD2-4AD6-AA30-203BBA46128B}" dt="2021-11-07T10:50:26.895" v="154" actId="1076"/>
        <pc:sldMkLst>
          <pc:docMk/>
          <pc:sldMk cId="2559324276" sldId="267"/>
        </pc:sldMkLst>
        <pc:spChg chg="del mod">
          <ac:chgData name="naveen varma" userId="a5853d23b9af0713" providerId="LiveId" clId="{0C908F35-CCD2-4AD6-AA30-203BBA46128B}" dt="2021-11-07T10:49:38.255" v="145"/>
          <ac:spMkLst>
            <pc:docMk/>
            <pc:sldMk cId="2559324276" sldId="267"/>
            <ac:spMk id="3" creationId="{89168D6F-02D3-4221-8AE8-34CF9AB3BAE5}"/>
          </ac:spMkLst>
        </pc:spChg>
        <pc:spChg chg="del mod">
          <ac:chgData name="naveen varma" userId="a5853d23b9af0713" providerId="LiveId" clId="{0C908F35-CCD2-4AD6-AA30-203BBA46128B}" dt="2021-11-07T10:49:38.254" v="143"/>
          <ac:spMkLst>
            <pc:docMk/>
            <pc:sldMk cId="2559324276" sldId="267"/>
            <ac:spMk id="5" creationId="{B23D0362-EF25-4324-ADC5-1D1FE90EFC4F}"/>
          </ac:spMkLst>
        </pc:spChg>
        <pc:spChg chg="del mod">
          <ac:chgData name="naveen varma" userId="a5853d23b9af0713" providerId="LiveId" clId="{0C908F35-CCD2-4AD6-AA30-203BBA46128B}" dt="2021-11-07T10:49:54.477" v="150" actId="21"/>
          <ac:spMkLst>
            <pc:docMk/>
            <pc:sldMk cId="2559324276" sldId="267"/>
            <ac:spMk id="12" creationId="{9AC4054B-A4BD-41C8-8A5A-09240212D7B2}"/>
          </ac:spMkLst>
        </pc:spChg>
        <pc:picChg chg="add mod">
          <ac:chgData name="naveen varma" userId="a5853d23b9af0713" providerId="LiveId" clId="{0C908F35-CCD2-4AD6-AA30-203BBA46128B}" dt="2021-11-07T10:49:46.710" v="148" actId="1076"/>
          <ac:picMkLst>
            <pc:docMk/>
            <pc:sldMk cId="2559324276" sldId="267"/>
            <ac:picMk id="13" creationId="{A9E749A8-4431-454F-B4B7-92FB1D57582C}"/>
          </ac:picMkLst>
        </pc:picChg>
        <pc:picChg chg="add mod">
          <ac:chgData name="naveen varma" userId="a5853d23b9af0713" providerId="LiveId" clId="{0C908F35-CCD2-4AD6-AA30-203BBA46128B}" dt="2021-11-07T10:50:06.977" v="152" actId="1076"/>
          <ac:picMkLst>
            <pc:docMk/>
            <pc:sldMk cId="2559324276" sldId="267"/>
            <ac:picMk id="14" creationId="{71A2EB06-95B0-4DB1-8307-0BD118D3E774}"/>
          </ac:picMkLst>
        </pc:picChg>
        <pc:picChg chg="add mod">
          <ac:chgData name="naveen varma" userId="a5853d23b9af0713" providerId="LiveId" clId="{0C908F35-CCD2-4AD6-AA30-203BBA46128B}" dt="2021-11-07T10:50:26.895" v="154" actId="1076"/>
          <ac:picMkLst>
            <pc:docMk/>
            <pc:sldMk cId="2559324276" sldId="267"/>
            <ac:picMk id="15" creationId="{6DDA49EC-39A1-46CC-95C1-99812D79F71D}"/>
          </ac:picMkLst>
        </pc:picChg>
        <pc:picChg chg="del">
          <ac:chgData name="naveen varma" userId="a5853d23b9af0713" providerId="LiveId" clId="{0C908F35-CCD2-4AD6-AA30-203BBA46128B}" dt="2021-11-07T10:49:24.179" v="138" actId="21"/>
          <ac:picMkLst>
            <pc:docMk/>
            <pc:sldMk cId="2559324276" sldId="267"/>
            <ac:picMk id="2049" creationId="{D6385486-BC75-497F-BA03-01FBD38D8F06}"/>
          </ac:picMkLst>
        </pc:picChg>
        <pc:picChg chg="del">
          <ac:chgData name="naveen varma" userId="a5853d23b9af0713" providerId="LiveId" clId="{0C908F35-CCD2-4AD6-AA30-203BBA46128B}" dt="2021-11-07T10:49:42.716" v="147" actId="21"/>
          <ac:picMkLst>
            <pc:docMk/>
            <pc:sldMk cId="2559324276" sldId="267"/>
            <ac:picMk id="2052" creationId="{CB1A9110-3FA7-4551-8B60-C1B19AD9A8DC}"/>
          </ac:picMkLst>
        </pc:picChg>
        <pc:picChg chg="del">
          <ac:chgData name="naveen varma" userId="a5853d23b9af0713" providerId="LiveId" clId="{0C908F35-CCD2-4AD6-AA30-203BBA46128B}" dt="2021-11-07T10:49:40.531" v="146" actId="21"/>
          <ac:picMkLst>
            <pc:docMk/>
            <pc:sldMk cId="2559324276" sldId="267"/>
            <ac:picMk id="2053" creationId="{E9748AEC-9709-438B-99A6-0BADC5C78B2E}"/>
          </ac:picMkLst>
        </pc:picChg>
        <pc:picChg chg="del">
          <ac:chgData name="naveen varma" userId="a5853d23b9af0713" providerId="LiveId" clId="{0C908F35-CCD2-4AD6-AA30-203BBA46128B}" dt="2021-11-07T10:49:38.245" v="141" actId="21"/>
          <ac:picMkLst>
            <pc:docMk/>
            <pc:sldMk cId="2559324276" sldId="267"/>
            <ac:picMk id="2054" creationId="{C8CB87FF-560E-473B-BFF6-A96C244278CE}"/>
          </ac:picMkLst>
        </pc:picChg>
      </pc:sldChg>
      <pc:sldChg chg="addSp delSp modSp mod">
        <pc:chgData name="naveen varma" userId="a5853d23b9af0713" providerId="LiveId" clId="{0C908F35-CCD2-4AD6-AA30-203BBA46128B}" dt="2021-11-07T10:58:04.092" v="212" actId="14100"/>
        <pc:sldMkLst>
          <pc:docMk/>
          <pc:sldMk cId="1545280035" sldId="268"/>
        </pc:sldMkLst>
        <pc:spChg chg="add mod">
          <ac:chgData name="naveen varma" userId="a5853d23b9af0713" providerId="LiveId" clId="{0C908F35-CCD2-4AD6-AA30-203BBA46128B}" dt="2021-11-07T10:53:36.910" v="177" actId="14100"/>
          <ac:spMkLst>
            <pc:docMk/>
            <pc:sldMk cId="1545280035" sldId="268"/>
            <ac:spMk id="13" creationId="{9A949557-8DE3-45FC-8F8E-2E6C8475DB26}"/>
          </ac:spMkLst>
        </pc:spChg>
        <pc:spChg chg="add del mod">
          <ac:chgData name="naveen varma" userId="a5853d23b9af0713" providerId="LiveId" clId="{0C908F35-CCD2-4AD6-AA30-203BBA46128B}" dt="2021-11-07T10:55:25.098" v="191" actId="22"/>
          <ac:spMkLst>
            <pc:docMk/>
            <pc:sldMk cId="1545280035" sldId="268"/>
            <ac:spMk id="16" creationId="{0808871A-8054-40CA-B847-3B99E7D8AE1A}"/>
          </ac:spMkLst>
        </pc:spChg>
        <pc:spChg chg="add mod">
          <ac:chgData name="naveen varma" userId="a5853d23b9af0713" providerId="LiveId" clId="{0C908F35-CCD2-4AD6-AA30-203BBA46128B}" dt="2021-11-07T10:58:04.092" v="212" actId="14100"/>
          <ac:spMkLst>
            <pc:docMk/>
            <pc:sldMk cId="1545280035" sldId="268"/>
            <ac:spMk id="19" creationId="{33083074-9517-4B12-AE03-349CA25FB445}"/>
          </ac:spMkLst>
        </pc:spChg>
        <pc:picChg chg="del">
          <ac:chgData name="naveen varma" userId="a5853d23b9af0713" providerId="LiveId" clId="{0C908F35-CCD2-4AD6-AA30-203BBA46128B}" dt="2021-11-07T10:52:17.791" v="163" actId="21"/>
          <ac:picMkLst>
            <pc:docMk/>
            <pc:sldMk cId="1545280035" sldId="268"/>
            <ac:picMk id="5" creationId="{A490AF9D-0450-4842-9EF4-10E19FB442CB}"/>
          </ac:picMkLst>
        </pc:picChg>
        <pc:picChg chg="del">
          <ac:chgData name="naveen varma" userId="a5853d23b9af0713" providerId="LiveId" clId="{0C908F35-CCD2-4AD6-AA30-203BBA46128B}" dt="2021-11-07T10:52:12.344" v="161" actId="21"/>
          <ac:picMkLst>
            <pc:docMk/>
            <pc:sldMk cId="1545280035" sldId="268"/>
            <ac:picMk id="6" creationId="{6AF1B06E-76FA-42E6-A69B-F6457FA25854}"/>
          </ac:picMkLst>
        </pc:picChg>
        <pc:picChg chg="del">
          <ac:chgData name="naveen varma" userId="a5853d23b9af0713" providerId="LiveId" clId="{0C908F35-CCD2-4AD6-AA30-203BBA46128B}" dt="2021-11-07T10:52:19.711" v="164" actId="21"/>
          <ac:picMkLst>
            <pc:docMk/>
            <pc:sldMk cId="1545280035" sldId="268"/>
            <ac:picMk id="7" creationId="{72687BF1-AAF8-4F38-B2E8-254542162104}"/>
          </ac:picMkLst>
        </pc:picChg>
        <pc:picChg chg="del">
          <ac:chgData name="naveen varma" userId="a5853d23b9af0713" providerId="LiveId" clId="{0C908F35-CCD2-4AD6-AA30-203BBA46128B}" dt="2021-11-07T10:52:22.062" v="165" actId="21"/>
          <ac:picMkLst>
            <pc:docMk/>
            <pc:sldMk cId="1545280035" sldId="268"/>
            <ac:picMk id="8" creationId="{47B7174C-0BEF-4396-8E43-BD8330EBA06B}"/>
          </ac:picMkLst>
        </pc:picChg>
        <pc:picChg chg="add del mod">
          <ac:chgData name="naveen varma" userId="a5853d23b9af0713" providerId="LiveId" clId="{0C908F35-CCD2-4AD6-AA30-203BBA46128B}" dt="2021-11-07T10:52:26.542" v="167"/>
          <ac:picMkLst>
            <pc:docMk/>
            <pc:sldMk cId="1545280035" sldId="268"/>
            <ac:picMk id="9" creationId="{5CC138DC-3CB9-4228-BC22-87E26AC2DEF0}"/>
          </ac:picMkLst>
        </pc:picChg>
        <pc:picChg chg="add del mod">
          <ac:chgData name="naveen varma" userId="a5853d23b9af0713" providerId="LiveId" clId="{0C908F35-CCD2-4AD6-AA30-203BBA46128B}" dt="2021-11-07T10:52:33.711" v="169" actId="21"/>
          <ac:picMkLst>
            <pc:docMk/>
            <pc:sldMk cId="1545280035" sldId="268"/>
            <ac:picMk id="10" creationId="{FB1CB247-B38C-4599-92DF-BB41BBBA1816}"/>
          </ac:picMkLst>
        </pc:picChg>
        <pc:picChg chg="add mod">
          <ac:chgData name="naveen varma" userId="a5853d23b9af0713" providerId="LiveId" clId="{0C908F35-CCD2-4AD6-AA30-203BBA46128B}" dt="2021-11-07T10:52:53.895" v="174" actId="14100"/>
          <ac:picMkLst>
            <pc:docMk/>
            <pc:sldMk cId="1545280035" sldId="268"/>
            <ac:picMk id="11" creationId="{30A1320A-82EC-406D-9C2B-287638DE437E}"/>
          </ac:picMkLst>
        </pc:picChg>
        <pc:picChg chg="add del mod">
          <ac:chgData name="naveen varma" userId="a5853d23b9af0713" providerId="LiveId" clId="{0C908F35-CCD2-4AD6-AA30-203BBA46128B}" dt="2021-11-07T10:55:34.992" v="192" actId="21"/>
          <ac:picMkLst>
            <pc:docMk/>
            <pc:sldMk cId="1545280035" sldId="268"/>
            <ac:picMk id="14" creationId="{F0319768-2B5D-4730-B089-3642800ACB50}"/>
          </ac:picMkLst>
        </pc:picChg>
        <pc:picChg chg="add mod">
          <ac:chgData name="naveen varma" userId="a5853d23b9af0713" providerId="LiveId" clId="{0C908F35-CCD2-4AD6-AA30-203BBA46128B}" dt="2021-11-07T10:56:09.544" v="197" actId="14100"/>
          <ac:picMkLst>
            <pc:docMk/>
            <pc:sldMk cId="1545280035" sldId="268"/>
            <ac:picMk id="17" creationId="{7570D9E0-9DE8-42A0-8147-1A5FA6B229E7}"/>
          </ac:picMkLst>
        </pc:picChg>
        <pc:picChg chg="del">
          <ac:chgData name="naveen varma" userId="a5853d23b9af0713" providerId="LiveId" clId="{0C908F35-CCD2-4AD6-AA30-203BBA46128B}" dt="2021-11-07T10:52:14.878" v="162" actId="21"/>
          <ac:picMkLst>
            <pc:docMk/>
            <pc:sldMk cId="1545280035" sldId="268"/>
            <ac:picMk id="3073" creationId="{315325F5-1166-4F07-9B9A-EB922EFC8AAF}"/>
          </ac:picMkLst>
        </pc:picChg>
      </pc:sldChg>
      <pc:sldChg chg="addSp delSp modSp mod">
        <pc:chgData name="naveen varma" userId="a5853d23b9af0713" providerId="LiveId" clId="{0C908F35-CCD2-4AD6-AA30-203BBA46128B}" dt="2021-11-07T12:25:05.516" v="239" actId="20577"/>
        <pc:sldMkLst>
          <pc:docMk/>
          <pc:sldMk cId="504743923" sldId="269"/>
        </pc:sldMkLst>
        <pc:spChg chg="add mod">
          <ac:chgData name="naveen varma" userId="a5853d23b9af0713" providerId="LiveId" clId="{0C908F35-CCD2-4AD6-AA30-203BBA46128B}" dt="2021-11-07T12:25:05.516" v="239" actId="20577"/>
          <ac:spMkLst>
            <pc:docMk/>
            <pc:sldMk cId="504743923" sldId="269"/>
            <ac:spMk id="7" creationId="{13BC8EC8-EBFE-4563-A734-496A7A0CEDF7}"/>
          </ac:spMkLst>
        </pc:spChg>
        <pc:picChg chg="del">
          <ac:chgData name="naveen varma" userId="a5853d23b9af0713" providerId="LiveId" clId="{0C908F35-CCD2-4AD6-AA30-203BBA46128B}" dt="2021-11-07T10:58:11.689" v="213" actId="21"/>
          <ac:picMkLst>
            <pc:docMk/>
            <pc:sldMk cId="504743923" sldId="269"/>
            <ac:picMk id="2" creationId="{EFA37E4A-549C-4EEC-A4C9-898E3A85F3BF}"/>
          </ac:picMkLst>
        </pc:picChg>
        <pc:picChg chg="del">
          <ac:chgData name="naveen varma" userId="a5853d23b9af0713" providerId="LiveId" clId="{0C908F35-CCD2-4AD6-AA30-203BBA46128B}" dt="2021-11-07T10:58:16.284" v="214" actId="21"/>
          <ac:picMkLst>
            <pc:docMk/>
            <pc:sldMk cId="504743923" sldId="269"/>
            <ac:picMk id="3" creationId="{35B4F282-4EE6-46FC-9087-0B871A9ADE61}"/>
          </ac:picMkLst>
        </pc:picChg>
        <pc:picChg chg="del">
          <ac:chgData name="naveen varma" userId="a5853d23b9af0713" providerId="LiveId" clId="{0C908F35-CCD2-4AD6-AA30-203BBA46128B}" dt="2021-11-07T10:58:19.007" v="215" actId="21"/>
          <ac:picMkLst>
            <pc:docMk/>
            <pc:sldMk cId="504743923" sldId="269"/>
            <ac:picMk id="4" creationId="{E4E5A2AE-08D6-490D-836C-E2CCED8FF8E4}"/>
          </ac:picMkLst>
        </pc:picChg>
        <pc:picChg chg="add mod">
          <ac:chgData name="naveen varma" userId="a5853d23b9af0713" providerId="LiveId" clId="{0C908F35-CCD2-4AD6-AA30-203BBA46128B}" dt="2021-11-07T10:58:50.141" v="217" actId="1076"/>
          <ac:picMkLst>
            <pc:docMk/>
            <pc:sldMk cId="504743923" sldId="269"/>
            <ac:picMk id="5" creationId="{341F1718-13C3-4768-8F36-607DBA02F6B3}"/>
          </ac:picMkLst>
        </pc:picChg>
      </pc:sldChg>
      <pc:sldChg chg="addSp delSp modSp mod">
        <pc:chgData name="naveen varma" userId="a5853d23b9af0713" providerId="LiveId" clId="{0C908F35-CCD2-4AD6-AA30-203BBA46128B}" dt="2021-11-07T12:29:49.005" v="257" actId="14100"/>
        <pc:sldMkLst>
          <pc:docMk/>
          <pc:sldMk cId="3823574029" sldId="270"/>
        </pc:sldMkLst>
        <pc:spChg chg="del mod">
          <ac:chgData name="naveen varma" userId="a5853d23b9af0713" providerId="LiveId" clId="{0C908F35-CCD2-4AD6-AA30-203BBA46128B}" dt="2021-11-07T12:25:25.931" v="245" actId="21"/>
          <ac:spMkLst>
            <pc:docMk/>
            <pc:sldMk cId="3823574029" sldId="270"/>
            <ac:spMk id="2" creationId="{78EC4BC7-9FE8-4553-B62E-79700F656157}"/>
          </ac:spMkLst>
        </pc:spChg>
        <pc:spChg chg="del mod">
          <ac:chgData name="naveen varma" userId="a5853d23b9af0713" providerId="LiveId" clId="{0C908F35-CCD2-4AD6-AA30-203BBA46128B}" dt="2021-11-07T12:25:20.382" v="243"/>
          <ac:spMkLst>
            <pc:docMk/>
            <pc:sldMk cId="3823574029" sldId="270"/>
            <ac:spMk id="5" creationId="{24891315-5740-4019-884A-0412987E6A44}"/>
          </ac:spMkLst>
        </pc:spChg>
        <pc:spChg chg="add mod">
          <ac:chgData name="naveen varma" userId="a5853d23b9af0713" providerId="LiveId" clId="{0C908F35-CCD2-4AD6-AA30-203BBA46128B}" dt="2021-11-07T12:29:24.644" v="254" actId="14100"/>
          <ac:spMkLst>
            <pc:docMk/>
            <pc:sldMk cId="3823574029" sldId="270"/>
            <ac:spMk id="7" creationId="{99090D01-8C02-4639-8163-69AFEF2B2C2A}"/>
          </ac:spMkLst>
        </pc:spChg>
        <pc:spChg chg="add mod">
          <ac:chgData name="naveen varma" userId="a5853d23b9af0713" providerId="LiveId" clId="{0C908F35-CCD2-4AD6-AA30-203BBA46128B}" dt="2021-11-07T12:29:49.005" v="257" actId="14100"/>
          <ac:spMkLst>
            <pc:docMk/>
            <pc:sldMk cId="3823574029" sldId="270"/>
            <ac:spMk id="9" creationId="{A9CE10B6-4445-410D-AE75-213EF1B05057}"/>
          </ac:spMkLst>
        </pc:spChg>
        <pc:picChg chg="del">
          <ac:chgData name="naveen varma" userId="a5853d23b9af0713" providerId="LiveId" clId="{0C908F35-CCD2-4AD6-AA30-203BBA46128B}" dt="2021-11-07T12:25:20.364" v="241" actId="21"/>
          <ac:picMkLst>
            <pc:docMk/>
            <pc:sldMk cId="3823574029" sldId="270"/>
            <ac:picMk id="3" creationId="{65E7756D-79BC-405E-8715-FABC584613EA}"/>
          </ac:picMkLst>
        </pc:picChg>
        <pc:picChg chg="add mod">
          <ac:chgData name="naveen varma" userId="a5853d23b9af0713" providerId="LiveId" clId="{0C908F35-CCD2-4AD6-AA30-203BBA46128B}" dt="2021-11-07T12:28:46.329" v="250" actId="14100"/>
          <ac:picMkLst>
            <pc:docMk/>
            <pc:sldMk cId="3823574029" sldId="270"/>
            <ac:picMk id="6" creationId="{1F69CD63-C2BD-4BA8-A276-7AB1648C325F}"/>
          </ac:picMkLst>
        </pc:picChg>
      </pc:sldChg>
      <pc:sldChg chg="addSp delSp modSp mod">
        <pc:chgData name="naveen varma" userId="a5853d23b9af0713" providerId="LiveId" clId="{0C908F35-CCD2-4AD6-AA30-203BBA46128B}" dt="2021-11-07T12:32:19.141" v="275" actId="14100"/>
        <pc:sldMkLst>
          <pc:docMk/>
          <pc:sldMk cId="154037776" sldId="271"/>
        </pc:sldMkLst>
        <pc:spChg chg="del mod">
          <ac:chgData name="naveen varma" userId="a5853d23b9af0713" providerId="LiveId" clId="{0C908F35-CCD2-4AD6-AA30-203BBA46128B}" dt="2021-11-07T12:30:19.747" v="263"/>
          <ac:spMkLst>
            <pc:docMk/>
            <pc:sldMk cId="154037776" sldId="271"/>
            <ac:spMk id="2" creationId="{85941E05-CED5-4832-9E73-DE721358482F}"/>
          </ac:spMkLst>
        </pc:spChg>
        <pc:spChg chg="add mod">
          <ac:chgData name="naveen varma" userId="a5853d23b9af0713" providerId="LiveId" clId="{0C908F35-CCD2-4AD6-AA30-203BBA46128B}" dt="2021-11-07T12:31:12.876" v="269" actId="1076"/>
          <ac:spMkLst>
            <pc:docMk/>
            <pc:sldMk cId="154037776" sldId="271"/>
            <ac:spMk id="11" creationId="{25AD569D-CE1D-4986-A248-D24CAC9E0821}"/>
          </ac:spMkLst>
        </pc:spChg>
        <pc:spChg chg="add mod">
          <ac:chgData name="naveen varma" userId="a5853d23b9af0713" providerId="LiveId" clId="{0C908F35-CCD2-4AD6-AA30-203BBA46128B}" dt="2021-11-07T12:32:19.141" v="275" actId="14100"/>
          <ac:spMkLst>
            <pc:docMk/>
            <pc:sldMk cId="154037776" sldId="271"/>
            <ac:spMk id="13" creationId="{F6B19B98-F7C7-4DBD-8D88-B679BD254CC4}"/>
          </ac:spMkLst>
        </pc:spChg>
        <pc:picChg chg="del">
          <ac:chgData name="naveen varma" userId="a5853d23b9af0713" providerId="LiveId" clId="{0C908F35-CCD2-4AD6-AA30-203BBA46128B}" dt="2021-11-07T12:30:03.608" v="260" actId="21"/>
          <ac:picMkLst>
            <pc:docMk/>
            <pc:sldMk cId="154037776" sldId="271"/>
            <ac:picMk id="3" creationId="{B28B249C-2015-406C-98E1-DBFC6F6B2FEA}"/>
          </ac:picMkLst>
        </pc:picChg>
        <pc:picChg chg="del">
          <ac:chgData name="naveen varma" userId="a5853d23b9af0713" providerId="LiveId" clId="{0C908F35-CCD2-4AD6-AA30-203BBA46128B}" dt="2021-11-07T12:29:58.722" v="258" actId="21"/>
          <ac:picMkLst>
            <pc:docMk/>
            <pc:sldMk cId="154037776" sldId="271"/>
            <ac:picMk id="9" creationId="{B495A234-D7F6-4D5D-B7AF-6E6F6F3F9F28}"/>
          </ac:picMkLst>
        </pc:picChg>
        <pc:picChg chg="add mod">
          <ac:chgData name="naveen varma" userId="a5853d23b9af0713" providerId="LiveId" clId="{0C908F35-CCD2-4AD6-AA30-203BBA46128B}" dt="2021-11-07T12:30:48.027" v="267" actId="14100"/>
          <ac:picMkLst>
            <pc:docMk/>
            <pc:sldMk cId="154037776" sldId="271"/>
            <ac:picMk id="10" creationId="{101107C9-93A2-48F4-95F3-CF9D05811B03}"/>
          </ac:picMkLst>
        </pc:picChg>
        <pc:picChg chg="add mod">
          <ac:chgData name="naveen varma" userId="a5853d23b9af0713" providerId="LiveId" clId="{0C908F35-CCD2-4AD6-AA30-203BBA46128B}" dt="2021-11-07T12:32:03.840" v="272" actId="14100"/>
          <ac:picMkLst>
            <pc:docMk/>
            <pc:sldMk cId="154037776" sldId="271"/>
            <ac:picMk id="12" creationId="{6C7898EE-CB6E-4B56-8B57-3ABCE8987436}"/>
          </ac:picMkLst>
        </pc:picChg>
        <pc:picChg chg="del">
          <ac:chgData name="naveen varma" userId="a5853d23b9af0713" providerId="LiveId" clId="{0C908F35-CCD2-4AD6-AA30-203BBA46128B}" dt="2021-11-07T12:30:00.954" v="259" actId="478"/>
          <ac:picMkLst>
            <pc:docMk/>
            <pc:sldMk cId="154037776" sldId="271"/>
            <ac:picMk id="4102" creationId="{FDC2D74D-9687-442B-8A69-CAB435046130}"/>
          </ac:picMkLst>
        </pc:picChg>
      </pc:sldChg>
      <pc:sldChg chg="addSp delSp modSp mod">
        <pc:chgData name="naveen varma" userId="a5853d23b9af0713" providerId="LiveId" clId="{0C908F35-CCD2-4AD6-AA30-203BBA46128B}" dt="2021-11-07T12:34:25.952" v="291" actId="1076"/>
        <pc:sldMkLst>
          <pc:docMk/>
          <pc:sldMk cId="3047546832" sldId="272"/>
        </pc:sldMkLst>
        <pc:spChg chg="del mod">
          <ac:chgData name="naveen varma" userId="a5853d23b9af0713" providerId="LiveId" clId="{0C908F35-CCD2-4AD6-AA30-203BBA46128B}" dt="2021-11-07T12:32:38.492" v="278" actId="21"/>
          <ac:spMkLst>
            <pc:docMk/>
            <pc:sldMk cId="3047546832" sldId="272"/>
            <ac:spMk id="2" creationId="{A4822402-E48C-4D26-A3DA-DB07A7C285FC}"/>
          </ac:spMkLst>
        </pc:spChg>
        <pc:spChg chg="add mod">
          <ac:chgData name="naveen varma" userId="a5853d23b9af0713" providerId="LiveId" clId="{0C908F35-CCD2-4AD6-AA30-203BBA46128B}" dt="2021-11-07T12:34:14.607" v="289" actId="21"/>
          <ac:spMkLst>
            <pc:docMk/>
            <pc:sldMk cId="3047546832" sldId="272"/>
            <ac:spMk id="7" creationId="{5DA183E3-2977-4EC8-8259-781EF32BE2C4}"/>
          </ac:spMkLst>
        </pc:spChg>
        <pc:spChg chg="add mod">
          <ac:chgData name="naveen varma" userId="a5853d23b9af0713" providerId="LiveId" clId="{0C908F35-CCD2-4AD6-AA30-203BBA46128B}" dt="2021-11-07T12:34:25.952" v="291" actId="1076"/>
          <ac:spMkLst>
            <pc:docMk/>
            <pc:sldMk cId="3047546832" sldId="272"/>
            <ac:spMk id="9" creationId="{49766F4D-397A-4C67-9E3C-E6F16C3C683A}"/>
          </ac:spMkLst>
        </pc:spChg>
        <pc:picChg chg="add mod">
          <ac:chgData name="naveen varma" userId="a5853d23b9af0713" providerId="LiveId" clId="{0C908F35-CCD2-4AD6-AA30-203BBA46128B}" dt="2021-11-07T12:33:09.793" v="280" actId="1076"/>
          <ac:picMkLst>
            <pc:docMk/>
            <pc:sldMk cId="3047546832" sldId="272"/>
            <ac:picMk id="4" creationId="{0AF065D9-21CD-429A-8FB7-F27A801EB9FC}"/>
          </ac:picMkLst>
        </pc:picChg>
        <pc:picChg chg="add mod">
          <ac:chgData name="naveen varma" userId="a5853d23b9af0713" providerId="LiveId" clId="{0C908F35-CCD2-4AD6-AA30-203BBA46128B}" dt="2021-11-07T12:33:29.507" v="283" actId="14100"/>
          <ac:picMkLst>
            <pc:docMk/>
            <pc:sldMk cId="3047546832" sldId="272"/>
            <ac:picMk id="5" creationId="{8EFF6CC9-6A05-4877-8049-AC8E0D181C1F}"/>
          </ac:picMkLst>
        </pc:picChg>
        <pc:picChg chg="del">
          <ac:chgData name="naveen varma" userId="a5853d23b9af0713" providerId="LiveId" clId="{0C908F35-CCD2-4AD6-AA30-203BBA46128B}" dt="2021-11-07T12:32:28.810" v="276" actId="21"/>
          <ac:picMkLst>
            <pc:docMk/>
            <pc:sldMk cId="3047546832" sldId="272"/>
            <ac:picMk id="5121" creationId="{9C3A62A9-7037-4F69-A446-4C9D429AB2AC}"/>
          </ac:picMkLst>
        </pc:picChg>
      </pc:sldChg>
      <pc:sldChg chg="addSp delSp modSp mod">
        <pc:chgData name="naveen varma" userId="a5853d23b9af0713" providerId="LiveId" clId="{0C908F35-CCD2-4AD6-AA30-203BBA46128B}" dt="2021-11-07T12:40:36.471" v="336" actId="1076"/>
        <pc:sldMkLst>
          <pc:docMk/>
          <pc:sldMk cId="2756128605" sldId="273"/>
        </pc:sldMkLst>
        <pc:spChg chg="add mod">
          <ac:chgData name="naveen varma" userId="a5853d23b9af0713" providerId="LiveId" clId="{0C908F35-CCD2-4AD6-AA30-203BBA46128B}" dt="2021-11-07T12:39:40.345" v="330" actId="14100"/>
          <ac:spMkLst>
            <pc:docMk/>
            <pc:sldMk cId="2756128605" sldId="273"/>
            <ac:spMk id="10" creationId="{19EE7A2C-0037-4AEA-85BB-B1AA2D9D6902}"/>
          </ac:spMkLst>
        </pc:spChg>
        <pc:spChg chg="add mod">
          <ac:chgData name="naveen varma" userId="a5853d23b9af0713" providerId="LiveId" clId="{0C908F35-CCD2-4AD6-AA30-203BBA46128B}" dt="2021-11-07T12:40:36.471" v="336" actId="1076"/>
          <ac:spMkLst>
            <pc:docMk/>
            <pc:sldMk cId="2756128605" sldId="273"/>
            <ac:spMk id="13" creationId="{08BE1EA2-2FCF-4E90-B909-3420BFB9EDBE}"/>
          </ac:spMkLst>
        </pc:spChg>
        <pc:picChg chg="del">
          <ac:chgData name="naveen varma" userId="a5853d23b9af0713" providerId="LiveId" clId="{0C908F35-CCD2-4AD6-AA30-203BBA46128B}" dt="2021-11-07T12:38:09.871" v="322" actId="21"/>
          <ac:picMkLst>
            <pc:docMk/>
            <pc:sldMk cId="2756128605" sldId="273"/>
            <ac:picMk id="5" creationId="{41FD5F3B-1E1F-4353-A075-5C2CF63A2F94}"/>
          </ac:picMkLst>
        </pc:picChg>
        <pc:picChg chg="del">
          <ac:chgData name="naveen varma" userId="a5853d23b9af0713" providerId="LiveId" clId="{0C908F35-CCD2-4AD6-AA30-203BBA46128B}" dt="2021-11-07T12:38:04.748" v="320" actId="21"/>
          <ac:picMkLst>
            <pc:docMk/>
            <pc:sldMk cId="2756128605" sldId="273"/>
            <ac:picMk id="6" creationId="{10E72B0D-710A-4CD6-A124-10583AD408D4}"/>
          </ac:picMkLst>
        </pc:picChg>
        <pc:picChg chg="del">
          <ac:chgData name="naveen varma" userId="a5853d23b9af0713" providerId="LiveId" clId="{0C908F35-CCD2-4AD6-AA30-203BBA46128B}" dt="2021-11-07T12:38:12.011" v="323" actId="21"/>
          <ac:picMkLst>
            <pc:docMk/>
            <pc:sldMk cId="2756128605" sldId="273"/>
            <ac:picMk id="7" creationId="{D8C2D391-9DD7-4842-9970-7FC8CCF4DA54}"/>
          </ac:picMkLst>
        </pc:picChg>
        <pc:picChg chg="add mod">
          <ac:chgData name="naveen varma" userId="a5853d23b9af0713" providerId="LiveId" clId="{0C908F35-CCD2-4AD6-AA30-203BBA46128B}" dt="2021-11-07T12:39:20.553" v="327" actId="14100"/>
          <ac:picMkLst>
            <pc:docMk/>
            <pc:sldMk cId="2756128605" sldId="273"/>
            <ac:picMk id="8" creationId="{EE6DBDAA-3E50-42A0-805A-C54440B86200}"/>
          </ac:picMkLst>
        </pc:picChg>
        <pc:picChg chg="add mod">
          <ac:chgData name="naveen varma" userId="a5853d23b9af0713" providerId="LiveId" clId="{0C908F35-CCD2-4AD6-AA30-203BBA46128B}" dt="2021-11-07T12:40:11.349" v="334" actId="14100"/>
          <ac:picMkLst>
            <pc:docMk/>
            <pc:sldMk cId="2756128605" sldId="273"/>
            <ac:picMk id="11" creationId="{2FBD94B8-18C9-4382-BBA7-2284D3ECE348}"/>
          </ac:picMkLst>
        </pc:picChg>
        <pc:picChg chg="del">
          <ac:chgData name="naveen varma" userId="a5853d23b9af0713" providerId="LiveId" clId="{0C908F35-CCD2-4AD6-AA30-203BBA46128B}" dt="2021-11-07T12:38:07.472" v="321" actId="478"/>
          <ac:picMkLst>
            <pc:docMk/>
            <pc:sldMk cId="2756128605" sldId="273"/>
            <ac:picMk id="6145" creationId="{C2633E17-3A66-4B6C-90E1-D9BDCDCBC8D2}"/>
          </ac:picMkLst>
        </pc:picChg>
      </pc:sldChg>
      <pc:sldChg chg="addSp delSp modSp mod">
        <pc:chgData name="naveen varma" userId="a5853d23b9af0713" providerId="LiveId" clId="{0C908F35-CCD2-4AD6-AA30-203BBA46128B}" dt="2021-11-07T12:43:03.240" v="356" actId="1076"/>
        <pc:sldMkLst>
          <pc:docMk/>
          <pc:sldMk cId="181218176" sldId="274"/>
        </pc:sldMkLst>
        <pc:spChg chg="add mod">
          <ac:chgData name="naveen varma" userId="a5853d23b9af0713" providerId="LiveId" clId="{0C908F35-CCD2-4AD6-AA30-203BBA46128B}" dt="2021-11-07T12:41:59.103" v="350" actId="1076"/>
          <ac:spMkLst>
            <pc:docMk/>
            <pc:sldMk cId="181218176" sldId="274"/>
            <ac:spMk id="12" creationId="{0E2489D9-6227-4C61-90FE-16D6661A04EB}"/>
          </ac:spMkLst>
        </pc:spChg>
        <pc:spChg chg="add mod">
          <ac:chgData name="naveen varma" userId="a5853d23b9af0713" providerId="LiveId" clId="{0C908F35-CCD2-4AD6-AA30-203BBA46128B}" dt="2021-11-07T12:43:03.240" v="356" actId="1076"/>
          <ac:spMkLst>
            <pc:docMk/>
            <pc:sldMk cId="181218176" sldId="274"/>
            <ac:spMk id="16" creationId="{DB9FD9BC-E1A1-4135-9609-74B7C89CE881}"/>
          </ac:spMkLst>
        </pc:spChg>
        <pc:picChg chg="del">
          <ac:chgData name="naveen varma" userId="a5853d23b9af0713" providerId="LiveId" clId="{0C908F35-CCD2-4AD6-AA30-203BBA46128B}" dt="2021-11-07T12:40:51.487" v="339" actId="21"/>
          <ac:picMkLst>
            <pc:docMk/>
            <pc:sldMk cId="181218176" sldId="274"/>
            <ac:picMk id="2" creationId="{18819459-47C1-4173-A5A6-EFB6A779EB48}"/>
          </ac:picMkLst>
        </pc:picChg>
        <pc:picChg chg="del">
          <ac:chgData name="naveen varma" userId="a5853d23b9af0713" providerId="LiveId" clId="{0C908F35-CCD2-4AD6-AA30-203BBA46128B}" dt="2021-11-07T12:40:53.340" v="340" actId="21"/>
          <ac:picMkLst>
            <pc:docMk/>
            <pc:sldMk cId="181218176" sldId="274"/>
            <ac:picMk id="3" creationId="{1C6DA474-B1E9-49C4-AC7F-0648C3882EC8}"/>
          </ac:picMkLst>
        </pc:picChg>
        <pc:picChg chg="del">
          <ac:chgData name="naveen varma" userId="a5853d23b9af0713" providerId="LiveId" clId="{0C908F35-CCD2-4AD6-AA30-203BBA46128B}" dt="2021-11-07T12:40:49.786" v="338" actId="21"/>
          <ac:picMkLst>
            <pc:docMk/>
            <pc:sldMk cId="181218176" sldId="274"/>
            <ac:picMk id="4" creationId="{CDBE4314-3C07-48A3-9937-3DF9D73C587C}"/>
          </ac:picMkLst>
        </pc:picChg>
        <pc:picChg chg="del">
          <ac:chgData name="naveen varma" userId="a5853d23b9af0713" providerId="LiveId" clId="{0C908F35-CCD2-4AD6-AA30-203BBA46128B}" dt="2021-11-07T12:40:55.255" v="341" actId="21"/>
          <ac:picMkLst>
            <pc:docMk/>
            <pc:sldMk cId="181218176" sldId="274"/>
            <ac:picMk id="5" creationId="{CE937007-FCBE-45B2-98C8-A207E0FC4AF1}"/>
          </ac:picMkLst>
        </pc:picChg>
        <pc:picChg chg="del">
          <ac:chgData name="naveen varma" userId="a5853d23b9af0713" providerId="LiveId" clId="{0C908F35-CCD2-4AD6-AA30-203BBA46128B}" dt="2021-11-07T12:40:47.953" v="337" actId="21"/>
          <ac:picMkLst>
            <pc:docMk/>
            <pc:sldMk cId="181218176" sldId="274"/>
            <ac:picMk id="6" creationId="{B3A21F17-5168-4244-9BA3-B94C9162FDA7}"/>
          </ac:picMkLst>
        </pc:picChg>
        <pc:picChg chg="del">
          <ac:chgData name="naveen varma" userId="a5853d23b9af0713" providerId="LiveId" clId="{0C908F35-CCD2-4AD6-AA30-203BBA46128B}" dt="2021-11-07T12:40:57.237" v="342" actId="21"/>
          <ac:picMkLst>
            <pc:docMk/>
            <pc:sldMk cId="181218176" sldId="274"/>
            <ac:picMk id="7" creationId="{BB768BAC-DD86-4C0A-94A3-051EFE7736D0}"/>
          </ac:picMkLst>
        </pc:picChg>
        <pc:picChg chg="del">
          <ac:chgData name="naveen varma" userId="a5853d23b9af0713" providerId="LiveId" clId="{0C908F35-CCD2-4AD6-AA30-203BBA46128B}" dt="2021-11-07T12:41:01.486" v="344" actId="21"/>
          <ac:picMkLst>
            <pc:docMk/>
            <pc:sldMk cId="181218176" sldId="274"/>
            <ac:picMk id="8" creationId="{B82B0973-5E64-4FA4-9E98-C37E9329C273}"/>
          </ac:picMkLst>
        </pc:picChg>
        <pc:picChg chg="del">
          <ac:chgData name="naveen varma" userId="a5853d23b9af0713" providerId="LiveId" clId="{0C908F35-CCD2-4AD6-AA30-203BBA46128B}" dt="2021-11-07T12:40:59.121" v="343" actId="21"/>
          <ac:picMkLst>
            <pc:docMk/>
            <pc:sldMk cId="181218176" sldId="274"/>
            <ac:picMk id="9" creationId="{A9955C02-1FD3-4D0E-AB14-6F9EBE5943AA}"/>
          </ac:picMkLst>
        </pc:picChg>
        <pc:picChg chg="add mod">
          <ac:chgData name="naveen varma" userId="a5853d23b9af0713" providerId="LiveId" clId="{0C908F35-CCD2-4AD6-AA30-203BBA46128B}" dt="2021-11-07T12:41:41.503" v="348" actId="14100"/>
          <ac:picMkLst>
            <pc:docMk/>
            <pc:sldMk cId="181218176" sldId="274"/>
            <ac:picMk id="10" creationId="{F5E2D8B5-3D27-4047-B829-E0D11CED7861}"/>
          </ac:picMkLst>
        </pc:picChg>
        <pc:picChg chg="add mod">
          <ac:chgData name="naveen varma" userId="a5853d23b9af0713" providerId="LiveId" clId="{0C908F35-CCD2-4AD6-AA30-203BBA46128B}" dt="2021-11-07T12:42:35.102" v="352" actId="1076"/>
          <ac:picMkLst>
            <pc:docMk/>
            <pc:sldMk cId="181218176" sldId="274"/>
            <ac:picMk id="13" creationId="{7595E43C-CF44-4749-BAA1-925AAA3718D3}"/>
          </ac:picMkLst>
        </pc:picChg>
        <pc:picChg chg="add mod">
          <ac:chgData name="naveen varma" userId="a5853d23b9af0713" providerId="LiveId" clId="{0C908F35-CCD2-4AD6-AA30-203BBA46128B}" dt="2021-11-07T12:42:48.718" v="354" actId="1076"/>
          <ac:picMkLst>
            <pc:docMk/>
            <pc:sldMk cId="181218176" sldId="274"/>
            <ac:picMk id="14" creationId="{7734AD36-6D9C-4816-9D9E-9048573EB119}"/>
          </ac:picMkLst>
        </pc:picChg>
      </pc:sldChg>
      <pc:sldChg chg="addSp delSp modSp mod">
        <pc:chgData name="naveen varma" userId="a5853d23b9af0713" providerId="LiveId" clId="{0C908F35-CCD2-4AD6-AA30-203BBA46128B}" dt="2021-11-07T12:45:31.425" v="383" actId="14100"/>
        <pc:sldMkLst>
          <pc:docMk/>
          <pc:sldMk cId="4093641964" sldId="275"/>
        </pc:sldMkLst>
        <pc:spChg chg="del mod">
          <ac:chgData name="naveen varma" userId="a5853d23b9af0713" providerId="LiveId" clId="{0C908F35-CCD2-4AD6-AA30-203BBA46128B}" dt="2021-11-07T12:43:16.332" v="358" actId="21"/>
          <ac:spMkLst>
            <pc:docMk/>
            <pc:sldMk cId="4093641964" sldId="275"/>
            <ac:spMk id="3" creationId="{7A5F3626-8CCB-4FA7-888D-9AF1251E0975}"/>
          </ac:spMkLst>
        </pc:spChg>
        <pc:spChg chg="del mod">
          <ac:chgData name="naveen varma" userId="a5853d23b9af0713" providerId="LiveId" clId="{0C908F35-CCD2-4AD6-AA30-203BBA46128B}" dt="2021-11-07T12:43:31.133" v="363" actId="21"/>
          <ac:spMkLst>
            <pc:docMk/>
            <pc:sldMk cId="4093641964" sldId="275"/>
            <ac:spMk id="7" creationId="{4417B830-1BAC-47D5-89BF-E00FD394B933}"/>
          </ac:spMkLst>
        </pc:spChg>
        <pc:spChg chg="add mod">
          <ac:chgData name="naveen varma" userId="a5853d23b9af0713" providerId="LiveId" clId="{0C908F35-CCD2-4AD6-AA30-203BBA46128B}" dt="2021-11-07T12:44:13.015" v="370" actId="1076"/>
          <ac:spMkLst>
            <pc:docMk/>
            <pc:sldMk cId="4093641964" sldId="275"/>
            <ac:spMk id="8" creationId="{089A7069-2D0C-4CFE-87CD-B87361DA5AD7}"/>
          </ac:spMkLst>
        </pc:spChg>
        <pc:spChg chg="add mod">
          <ac:chgData name="naveen varma" userId="a5853d23b9af0713" providerId="LiveId" clId="{0C908F35-CCD2-4AD6-AA30-203BBA46128B}" dt="2021-11-07T12:45:20.583" v="380" actId="21"/>
          <ac:spMkLst>
            <pc:docMk/>
            <pc:sldMk cId="4093641964" sldId="275"/>
            <ac:spMk id="12" creationId="{FA624E17-0292-407F-BA40-C559EEC5BC48}"/>
          </ac:spMkLst>
        </pc:spChg>
        <pc:spChg chg="add mod">
          <ac:chgData name="naveen varma" userId="a5853d23b9af0713" providerId="LiveId" clId="{0C908F35-CCD2-4AD6-AA30-203BBA46128B}" dt="2021-11-07T12:45:31.425" v="383" actId="14100"/>
          <ac:spMkLst>
            <pc:docMk/>
            <pc:sldMk cId="4093641964" sldId="275"/>
            <ac:spMk id="14" creationId="{64FA9523-CD58-4337-95B4-5ECF4CCC3FA6}"/>
          </ac:spMkLst>
        </pc:spChg>
        <pc:picChg chg="del">
          <ac:chgData name="naveen varma" userId="a5853d23b9af0713" providerId="LiveId" clId="{0C908F35-CCD2-4AD6-AA30-203BBA46128B}" dt="2021-11-07T12:43:19.551" v="359" actId="21"/>
          <ac:picMkLst>
            <pc:docMk/>
            <pc:sldMk cId="4093641964" sldId="275"/>
            <ac:picMk id="4" creationId="{7C14D33F-8043-45A2-A549-E63602F333C9}"/>
          </ac:picMkLst>
        </pc:picChg>
        <pc:picChg chg="del">
          <ac:chgData name="naveen varma" userId="a5853d23b9af0713" providerId="LiveId" clId="{0C908F35-CCD2-4AD6-AA30-203BBA46128B}" dt="2021-11-07T12:43:21.487" v="360" actId="21"/>
          <ac:picMkLst>
            <pc:docMk/>
            <pc:sldMk cId="4093641964" sldId="275"/>
            <ac:picMk id="5" creationId="{5AFD8D4B-9256-45B5-B0F4-FD149CB82516}"/>
          </ac:picMkLst>
        </pc:picChg>
        <pc:picChg chg="add mod">
          <ac:chgData name="naveen varma" userId="a5853d23b9af0713" providerId="LiveId" clId="{0C908F35-CCD2-4AD6-AA30-203BBA46128B}" dt="2021-11-07T12:43:53.953" v="368" actId="14100"/>
          <ac:picMkLst>
            <pc:docMk/>
            <pc:sldMk cId="4093641964" sldId="275"/>
            <ac:picMk id="6" creationId="{5F3A03C8-04AF-4AC5-8714-DC74600FDD4D}"/>
          </ac:picMkLst>
        </pc:picChg>
        <pc:picChg chg="add mod">
          <ac:chgData name="naveen varma" userId="a5853d23b9af0713" providerId="LiveId" clId="{0C908F35-CCD2-4AD6-AA30-203BBA46128B}" dt="2021-11-07T12:44:40.083" v="375" actId="1076"/>
          <ac:picMkLst>
            <pc:docMk/>
            <pc:sldMk cId="4093641964" sldId="275"/>
            <ac:picMk id="9" creationId="{0EF69EFF-4E1B-4BB3-AB7A-01B9741AC0A9}"/>
          </ac:picMkLst>
        </pc:picChg>
        <pc:picChg chg="add mod">
          <ac:chgData name="naveen varma" userId="a5853d23b9af0713" providerId="LiveId" clId="{0C908F35-CCD2-4AD6-AA30-203BBA46128B}" dt="2021-11-07T12:44:44.667" v="376" actId="1076"/>
          <ac:picMkLst>
            <pc:docMk/>
            <pc:sldMk cId="4093641964" sldId="275"/>
            <ac:picMk id="10" creationId="{0EC255EE-7CC1-4338-A1CE-A04D69D5C0D9}"/>
          </ac:picMkLst>
        </pc:picChg>
      </pc:sldChg>
      <pc:sldChg chg="addSp delSp modSp mod">
        <pc:chgData name="naveen varma" userId="a5853d23b9af0713" providerId="LiveId" clId="{0C908F35-CCD2-4AD6-AA30-203BBA46128B}" dt="2021-11-07T12:48:47.148" v="407" actId="1076"/>
        <pc:sldMkLst>
          <pc:docMk/>
          <pc:sldMk cId="590553024" sldId="276"/>
        </pc:sldMkLst>
        <pc:spChg chg="del mod">
          <ac:chgData name="naveen varma" userId="a5853d23b9af0713" providerId="LiveId" clId="{0C908F35-CCD2-4AD6-AA30-203BBA46128B}" dt="2021-11-07T12:45:50.133" v="387" actId="21"/>
          <ac:spMkLst>
            <pc:docMk/>
            <pc:sldMk cId="590553024" sldId="276"/>
            <ac:spMk id="3" creationId="{4C0AB9DC-E0A8-4493-9F80-731F7052F769}"/>
          </ac:spMkLst>
        </pc:spChg>
        <pc:spChg chg="add mod">
          <ac:chgData name="naveen varma" userId="a5853d23b9af0713" providerId="LiveId" clId="{0C908F35-CCD2-4AD6-AA30-203BBA46128B}" dt="2021-11-07T12:47:27.067" v="398" actId="1076"/>
          <ac:spMkLst>
            <pc:docMk/>
            <pc:sldMk cId="590553024" sldId="276"/>
            <ac:spMk id="7" creationId="{573C51A8-16C9-4695-864D-BA1F24B86ABA}"/>
          </ac:spMkLst>
        </pc:spChg>
        <pc:spChg chg="add mod">
          <ac:chgData name="naveen varma" userId="a5853d23b9af0713" providerId="LiveId" clId="{0C908F35-CCD2-4AD6-AA30-203BBA46128B}" dt="2021-11-07T12:48:47.148" v="407" actId="1076"/>
          <ac:spMkLst>
            <pc:docMk/>
            <pc:sldMk cId="590553024" sldId="276"/>
            <ac:spMk id="11" creationId="{913AA106-64F5-439A-BE73-13E6C754D3E5}"/>
          </ac:spMkLst>
        </pc:spChg>
        <pc:picChg chg="add mod">
          <ac:chgData name="naveen varma" userId="a5853d23b9af0713" providerId="LiveId" clId="{0C908F35-CCD2-4AD6-AA30-203BBA46128B}" dt="2021-11-07T12:47:20.082" v="397" actId="14100"/>
          <ac:picMkLst>
            <pc:docMk/>
            <pc:sldMk cId="590553024" sldId="276"/>
            <ac:picMk id="4" creationId="{3ABA9500-8711-4246-9763-1C5A2B79749C}"/>
          </ac:picMkLst>
        </pc:picChg>
        <pc:picChg chg="add del mod">
          <ac:chgData name="naveen varma" userId="a5853d23b9af0713" providerId="LiveId" clId="{0C908F35-CCD2-4AD6-AA30-203BBA46128B}" dt="2021-11-07T12:46:31.734" v="391"/>
          <ac:picMkLst>
            <pc:docMk/>
            <pc:sldMk cId="590553024" sldId="276"/>
            <ac:picMk id="5" creationId="{6EE5218F-3F4D-4BD8-BDB2-2A4457642625}"/>
          </ac:picMkLst>
        </pc:picChg>
        <pc:picChg chg="add mod">
          <ac:chgData name="naveen varma" userId="a5853d23b9af0713" providerId="LiveId" clId="{0C908F35-CCD2-4AD6-AA30-203BBA46128B}" dt="2021-11-07T12:47:16.231" v="396" actId="14100"/>
          <ac:picMkLst>
            <pc:docMk/>
            <pc:sldMk cId="590553024" sldId="276"/>
            <ac:picMk id="6" creationId="{E0E02FE1-08F3-4907-8912-1694B2D88AE0}"/>
          </ac:picMkLst>
        </pc:picChg>
        <pc:picChg chg="add mod">
          <ac:chgData name="naveen varma" userId="a5853d23b9af0713" providerId="LiveId" clId="{0C908F35-CCD2-4AD6-AA30-203BBA46128B}" dt="2021-11-07T12:47:44.967" v="400" actId="1076"/>
          <ac:picMkLst>
            <pc:docMk/>
            <pc:sldMk cId="590553024" sldId="276"/>
            <ac:picMk id="8" creationId="{58241E00-7864-44F5-9738-A6CC8A53626B}"/>
          </ac:picMkLst>
        </pc:picChg>
        <pc:picChg chg="add mod">
          <ac:chgData name="naveen varma" userId="a5853d23b9af0713" providerId="LiveId" clId="{0C908F35-CCD2-4AD6-AA30-203BBA46128B}" dt="2021-11-07T12:48:32.950" v="405" actId="14100"/>
          <ac:picMkLst>
            <pc:docMk/>
            <pc:sldMk cId="590553024" sldId="276"/>
            <ac:picMk id="9" creationId="{CAFA69DC-F1D8-4464-AD39-B7ED65683C1C}"/>
          </ac:picMkLst>
        </pc:picChg>
      </pc:sldChg>
      <pc:sldChg chg="addSp modSp new mod">
        <pc:chgData name="naveen varma" userId="a5853d23b9af0713" providerId="LiveId" clId="{0C908F35-CCD2-4AD6-AA30-203BBA46128B}" dt="2021-11-07T13:02:39.624" v="478" actId="14100"/>
        <pc:sldMkLst>
          <pc:docMk/>
          <pc:sldMk cId="2370754560" sldId="277"/>
        </pc:sldMkLst>
        <pc:spChg chg="add mod">
          <ac:chgData name="naveen varma" userId="a5853d23b9af0713" providerId="LiveId" clId="{0C908F35-CCD2-4AD6-AA30-203BBA46128B}" dt="2021-11-07T13:02:39.624" v="478" actId="14100"/>
          <ac:spMkLst>
            <pc:docMk/>
            <pc:sldMk cId="2370754560" sldId="277"/>
            <ac:spMk id="5" creationId="{D9C0C2F7-62E4-4A63-A6BE-A52959C96F53}"/>
          </ac:spMkLst>
        </pc:spChg>
        <pc:picChg chg="add mod">
          <ac:chgData name="naveen varma" userId="a5853d23b9af0713" providerId="LiveId" clId="{0C908F35-CCD2-4AD6-AA30-203BBA46128B}" dt="2021-11-07T12:59:43.875" v="472" actId="1076"/>
          <ac:picMkLst>
            <pc:docMk/>
            <pc:sldMk cId="2370754560" sldId="277"/>
            <ac:picMk id="2" creationId="{E4E4744A-F269-46A5-BFAA-BF27ACB6644C}"/>
          </ac:picMkLst>
        </pc:picChg>
        <pc:picChg chg="add mod">
          <ac:chgData name="naveen varma" userId="a5853d23b9af0713" providerId="LiveId" clId="{0C908F35-CCD2-4AD6-AA30-203BBA46128B}" dt="2021-11-07T13:00:14.393" v="474" actId="1076"/>
          <ac:picMkLst>
            <pc:docMk/>
            <pc:sldMk cId="2370754560" sldId="277"/>
            <ac:picMk id="3" creationId="{0A556055-6418-4511-A3B4-4406775A5906}"/>
          </ac:picMkLst>
        </pc:picChg>
      </pc:sldChg>
      <pc:sldChg chg="addSp modSp new mod">
        <pc:chgData name="naveen varma" userId="a5853d23b9af0713" providerId="LiveId" clId="{0C908F35-CCD2-4AD6-AA30-203BBA46128B}" dt="2021-11-07T13:08:43.705" v="493" actId="14100"/>
        <pc:sldMkLst>
          <pc:docMk/>
          <pc:sldMk cId="1168970326" sldId="278"/>
        </pc:sldMkLst>
        <pc:spChg chg="add mod">
          <ac:chgData name="naveen varma" userId="a5853d23b9af0713" providerId="LiveId" clId="{0C908F35-CCD2-4AD6-AA30-203BBA46128B}" dt="2021-11-07T13:06:41.005" v="486" actId="14100"/>
          <ac:spMkLst>
            <pc:docMk/>
            <pc:sldMk cId="1168970326" sldId="278"/>
            <ac:spMk id="5" creationId="{8E107C47-BDD4-40F2-811F-363BED8BF2BF}"/>
          </ac:spMkLst>
        </pc:spChg>
        <pc:spChg chg="add mod">
          <ac:chgData name="naveen varma" userId="a5853d23b9af0713" providerId="LiveId" clId="{0C908F35-CCD2-4AD6-AA30-203BBA46128B}" dt="2021-11-07T13:08:43.705" v="493" actId="14100"/>
          <ac:spMkLst>
            <pc:docMk/>
            <pc:sldMk cId="1168970326" sldId="278"/>
            <ac:spMk id="9" creationId="{9BF1D261-FAD1-42BD-9E74-2C8F0E099B26}"/>
          </ac:spMkLst>
        </pc:spChg>
        <pc:picChg chg="add mod">
          <ac:chgData name="naveen varma" userId="a5853d23b9af0713" providerId="LiveId" clId="{0C908F35-CCD2-4AD6-AA30-203BBA46128B}" dt="2021-11-07T13:04:15.906" v="481" actId="1076"/>
          <ac:picMkLst>
            <pc:docMk/>
            <pc:sldMk cId="1168970326" sldId="278"/>
            <ac:picMk id="2" creationId="{242C8C6F-C3A7-4C66-B365-40D0D3CD794F}"/>
          </ac:picMkLst>
        </pc:picChg>
        <pc:picChg chg="add mod">
          <ac:chgData name="naveen varma" userId="a5853d23b9af0713" providerId="LiveId" clId="{0C908F35-CCD2-4AD6-AA30-203BBA46128B}" dt="2021-11-07T13:04:45.019" v="483" actId="1076"/>
          <ac:picMkLst>
            <pc:docMk/>
            <pc:sldMk cId="1168970326" sldId="278"/>
            <ac:picMk id="3" creationId="{A7BB7B69-159E-41C1-9668-4C30FD194162}"/>
          </ac:picMkLst>
        </pc:picChg>
        <pc:picChg chg="add mod">
          <ac:chgData name="naveen varma" userId="a5853d23b9af0713" providerId="LiveId" clId="{0C908F35-CCD2-4AD6-AA30-203BBA46128B}" dt="2021-11-07T13:07:36.555" v="488" actId="1076"/>
          <ac:picMkLst>
            <pc:docMk/>
            <pc:sldMk cId="1168970326" sldId="278"/>
            <ac:picMk id="6" creationId="{899686C7-4615-47C4-9ACB-E6C16C39EB27}"/>
          </ac:picMkLst>
        </pc:picChg>
        <pc:picChg chg="add mod">
          <ac:chgData name="naveen varma" userId="a5853d23b9af0713" providerId="LiveId" clId="{0C908F35-CCD2-4AD6-AA30-203BBA46128B}" dt="2021-11-07T13:08:18.452" v="490" actId="1076"/>
          <ac:picMkLst>
            <pc:docMk/>
            <pc:sldMk cId="1168970326" sldId="278"/>
            <ac:picMk id="7" creationId="{A8954482-1554-497F-A721-9350CCA26429}"/>
          </ac:picMkLst>
        </pc:picChg>
      </pc:sldChg>
      <pc:sldChg chg="addSp delSp modSp new mod">
        <pc:chgData name="naveen varma" userId="a5853d23b9af0713" providerId="LiveId" clId="{0C908F35-CCD2-4AD6-AA30-203BBA46128B}" dt="2021-11-07T13:11:58.728" v="510" actId="14100"/>
        <pc:sldMkLst>
          <pc:docMk/>
          <pc:sldMk cId="1323828959" sldId="279"/>
        </pc:sldMkLst>
        <pc:spChg chg="add del">
          <ac:chgData name="naveen varma" userId="a5853d23b9af0713" providerId="LiveId" clId="{0C908F35-CCD2-4AD6-AA30-203BBA46128B}" dt="2021-11-07T13:09:56.535" v="496" actId="22"/>
          <ac:spMkLst>
            <pc:docMk/>
            <pc:sldMk cId="1323828959" sldId="279"/>
            <ac:spMk id="3" creationId="{EC395A1D-1C46-4EE0-85C9-29363D4DF1CD}"/>
          </ac:spMkLst>
        </pc:spChg>
        <pc:spChg chg="add mod">
          <ac:chgData name="naveen varma" userId="a5853d23b9af0713" providerId="LiveId" clId="{0C908F35-CCD2-4AD6-AA30-203BBA46128B}" dt="2021-11-07T13:11:28.568" v="508" actId="20577"/>
          <ac:spMkLst>
            <pc:docMk/>
            <pc:sldMk cId="1323828959" sldId="279"/>
            <ac:spMk id="5" creationId="{B6A9A61A-2F62-4A46-9397-7F2158B6167C}"/>
          </ac:spMkLst>
        </pc:spChg>
        <pc:picChg chg="add mod">
          <ac:chgData name="naveen varma" userId="a5853d23b9af0713" providerId="LiveId" clId="{0C908F35-CCD2-4AD6-AA30-203BBA46128B}" dt="2021-11-07T13:11:58.728" v="510" actId="14100"/>
          <ac:picMkLst>
            <pc:docMk/>
            <pc:sldMk cId="1323828959" sldId="279"/>
            <ac:picMk id="6" creationId="{238D115A-BF3A-482E-8143-CA6B930AE027}"/>
          </ac:picMkLst>
        </pc:picChg>
      </pc:sldChg>
      <pc:sldChg chg="addSp delSp modSp new mod">
        <pc:chgData name="naveen varma" userId="a5853d23b9af0713" providerId="LiveId" clId="{0C908F35-CCD2-4AD6-AA30-203BBA46128B}" dt="2021-11-07T13:13:10.337" v="544" actId="1076"/>
        <pc:sldMkLst>
          <pc:docMk/>
          <pc:sldMk cId="2096748498" sldId="280"/>
        </pc:sldMkLst>
        <pc:spChg chg="add del mod">
          <ac:chgData name="naveen varma" userId="a5853d23b9af0713" providerId="LiveId" clId="{0C908F35-CCD2-4AD6-AA30-203BBA46128B}" dt="2021-11-07T13:12:32.699" v="538"/>
          <ac:spMkLst>
            <pc:docMk/>
            <pc:sldMk cId="2096748498" sldId="280"/>
            <ac:spMk id="2" creationId="{EDBC4679-4BCF-4D68-B692-652DAAE32639}"/>
          </ac:spMkLst>
        </pc:spChg>
        <pc:spChg chg="add mod">
          <ac:chgData name="naveen varma" userId="a5853d23b9af0713" providerId="LiveId" clId="{0C908F35-CCD2-4AD6-AA30-203BBA46128B}" dt="2021-11-07T13:12:56.915" v="542" actId="1076"/>
          <ac:spMkLst>
            <pc:docMk/>
            <pc:sldMk cId="2096748498" sldId="280"/>
            <ac:spMk id="4" creationId="{EB212F26-2ACC-4218-B07D-F5EA19E3803C}"/>
          </ac:spMkLst>
        </pc:spChg>
        <pc:picChg chg="add mod">
          <ac:chgData name="naveen varma" userId="a5853d23b9af0713" providerId="LiveId" clId="{0C908F35-CCD2-4AD6-AA30-203BBA46128B}" dt="2021-11-07T13:13:10.337" v="544" actId="1076"/>
          <ac:picMkLst>
            <pc:docMk/>
            <pc:sldMk cId="2096748498" sldId="280"/>
            <ac:picMk id="5" creationId="{751FB1EE-5635-4E1E-898B-D145A5D50114}"/>
          </ac:picMkLst>
        </pc:picChg>
      </pc:sldChg>
      <pc:sldChg chg="addSp modSp new mod">
        <pc:chgData name="naveen varma" userId="a5853d23b9af0713" providerId="LiveId" clId="{0C908F35-CCD2-4AD6-AA30-203BBA46128B}" dt="2021-11-07T13:15:02.033" v="549" actId="1076"/>
        <pc:sldMkLst>
          <pc:docMk/>
          <pc:sldMk cId="1974406586" sldId="281"/>
        </pc:sldMkLst>
        <pc:spChg chg="add mod">
          <ac:chgData name="naveen varma" userId="a5853d23b9af0713" providerId="LiveId" clId="{0C908F35-CCD2-4AD6-AA30-203BBA46128B}" dt="2021-11-07T13:15:02.033" v="549" actId="1076"/>
          <ac:spMkLst>
            <pc:docMk/>
            <pc:sldMk cId="1974406586" sldId="281"/>
            <ac:spMk id="4" creationId="{879F254B-63BE-4ACF-AEC0-FF2AD21B6EFD}"/>
          </ac:spMkLst>
        </pc:spChg>
        <pc:picChg chg="add mod">
          <ac:chgData name="naveen varma" userId="a5853d23b9af0713" providerId="LiveId" clId="{0C908F35-CCD2-4AD6-AA30-203BBA46128B}" dt="2021-11-07T13:14:23.683" v="547" actId="1076"/>
          <ac:picMkLst>
            <pc:docMk/>
            <pc:sldMk cId="1974406586" sldId="281"/>
            <ac:picMk id="2" creationId="{5FC48D67-9163-44B1-8C5F-7468725A593D}"/>
          </ac:picMkLst>
        </pc:picChg>
      </pc:sldChg>
      <pc:sldChg chg="addSp modSp new mod">
        <pc:chgData name="naveen varma" userId="a5853d23b9af0713" providerId="LiveId" clId="{0C908F35-CCD2-4AD6-AA30-203BBA46128B}" dt="2021-11-07T13:16:44.964" v="560" actId="1076"/>
        <pc:sldMkLst>
          <pc:docMk/>
          <pc:sldMk cId="432623914" sldId="282"/>
        </pc:sldMkLst>
        <pc:spChg chg="add mod">
          <ac:chgData name="naveen varma" userId="a5853d23b9af0713" providerId="LiveId" clId="{0C908F35-CCD2-4AD6-AA30-203BBA46128B}" dt="2021-11-07T13:16:18.600" v="556" actId="1076"/>
          <ac:spMkLst>
            <pc:docMk/>
            <pc:sldMk cId="432623914" sldId="282"/>
            <ac:spMk id="4" creationId="{7386A39E-9C46-40A2-9123-E52D2E70DBC7}"/>
          </ac:spMkLst>
        </pc:spChg>
        <pc:spChg chg="add mod">
          <ac:chgData name="naveen varma" userId="a5853d23b9af0713" providerId="LiveId" clId="{0C908F35-CCD2-4AD6-AA30-203BBA46128B}" dt="2021-11-07T13:16:44.964" v="560" actId="1076"/>
          <ac:spMkLst>
            <pc:docMk/>
            <pc:sldMk cId="432623914" sldId="282"/>
            <ac:spMk id="7" creationId="{FF027566-58A2-4CF5-8B54-3E9C137703FC}"/>
          </ac:spMkLst>
        </pc:spChg>
        <pc:picChg chg="add mod">
          <ac:chgData name="naveen varma" userId="a5853d23b9af0713" providerId="LiveId" clId="{0C908F35-CCD2-4AD6-AA30-203BBA46128B}" dt="2021-11-07T13:15:32.098" v="552" actId="1076"/>
          <ac:picMkLst>
            <pc:docMk/>
            <pc:sldMk cId="432623914" sldId="282"/>
            <ac:picMk id="2" creationId="{6E1D3B72-1342-4A6E-B6DD-C0C262DB5941}"/>
          </ac:picMkLst>
        </pc:picChg>
        <pc:picChg chg="add mod">
          <ac:chgData name="naveen varma" userId="a5853d23b9af0713" providerId="LiveId" clId="{0C908F35-CCD2-4AD6-AA30-203BBA46128B}" dt="2021-11-07T13:16:30.733" v="558" actId="1076"/>
          <ac:picMkLst>
            <pc:docMk/>
            <pc:sldMk cId="432623914" sldId="282"/>
            <ac:picMk id="5" creationId="{2129C51D-D34D-4D81-851F-C7BDA2B31031}"/>
          </ac:picMkLst>
        </pc:picChg>
      </pc:sldChg>
      <pc:sldChg chg="addSp modSp new mod">
        <pc:chgData name="naveen varma" userId="a5853d23b9af0713" providerId="LiveId" clId="{0C908F35-CCD2-4AD6-AA30-203BBA46128B}" dt="2021-11-07T13:18:45.915" v="573" actId="1076"/>
        <pc:sldMkLst>
          <pc:docMk/>
          <pc:sldMk cId="3051232225" sldId="283"/>
        </pc:sldMkLst>
        <pc:spChg chg="add mod">
          <ac:chgData name="naveen varma" userId="a5853d23b9af0713" providerId="LiveId" clId="{0C908F35-CCD2-4AD6-AA30-203BBA46128B}" dt="2021-11-07T13:17:17.010" v="564" actId="14100"/>
          <ac:spMkLst>
            <pc:docMk/>
            <pc:sldMk cId="3051232225" sldId="283"/>
            <ac:spMk id="3" creationId="{E5373B47-BDE6-4917-9476-9F277164BABF}"/>
          </ac:spMkLst>
        </pc:spChg>
        <pc:spChg chg="add mod">
          <ac:chgData name="naveen varma" userId="a5853d23b9af0713" providerId="LiveId" clId="{0C908F35-CCD2-4AD6-AA30-203BBA46128B}" dt="2021-11-07T13:18:45.915" v="573" actId="1076"/>
          <ac:spMkLst>
            <pc:docMk/>
            <pc:sldMk cId="3051232225" sldId="283"/>
            <ac:spMk id="6" creationId="{E60EBA97-93E0-42EB-BE1C-1DCB7FFB695C}"/>
          </ac:spMkLst>
        </pc:spChg>
        <pc:picChg chg="add mod">
          <ac:chgData name="naveen varma" userId="a5853d23b9af0713" providerId="LiveId" clId="{0C908F35-CCD2-4AD6-AA30-203BBA46128B}" dt="2021-11-07T13:17:26.315" v="566" actId="1076"/>
          <ac:picMkLst>
            <pc:docMk/>
            <pc:sldMk cId="3051232225" sldId="283"/>
            <ac:picMk id="4" creationId="{EE7A1C44-5D06-4425-8F82-46F7A4565CD7}"/>
          </ac:picMkLst>
        </pc:picChg>
      </pc:sldChg>
      <pc:sldChg chg="new">
        <pc:chgData name="naveen varma" userId="a5853d23b9af0713" providerId="LiveId" clId="{0C908F35-CCD2-4AD6-AA30-203BBA46128B}" dt="2021-11-07T13:18:47.755" v="574" actId="680"/>
        <pc:sldMkLst>
          <pc:docMk/>
          <pc:sldMk cId="254085351" sldId="284"/>
        </pc:sldMkLst>
      </pc:sldChg>
      <pc:sldChg chg="addSp modSp new mod">
        <pc:chgData name="naveen varma" userId="a5853d23b9af0713" providerId="LiveId" clId="{0C908F35-CCD2-4AD6-AA30-203BBA46128B}" dt="2021-11-07T13:19:08.791" v="578" actId="14100"/>
        <pc:sldMkLst>
          <pc:docMk/>
          <pc:sldMk cId="2450118566" sldId="285"/>
        </pc:sldMkLst>
        <pc:spChg chg="add mod">
          <ac:chgData name="naveen varma" userId="a5853d23b9af0713" providerId="LiveId" clId="{0C908F35-CCD2-4AD6-AA30-203BBA46128B}" dt="2021-11-07T13:19:08.791" v="578" actId="14100"/>
          <ac:spMkLst>
            <pc:docMk/>
            <pc:sldMk cId="2450118566" sldId="285"/>
            <ac:spMk id="3" creationId="{7062E241-43F8-4F04-8738-202B54ABB379}"/>
          </ac:spMkLst>
        </pc:spChg>
      </pc:sldChg>
      <pc:sldChg chg="addSp modSp new mod">
        <pc:chgData name="naveen varma" userId="a5853d23b9af0713" providerId="LiveId" clId="{0C908F35-CCD2-4AD6-AA30-203BBA46128B}" dt="2021-11-07T13:20:42.349" v="587" actId="1076"/>
        <pc:sldMkLst>
          <pc:docMk/>
          <pc:sldMk cId="3431391891" sldId="286"/>
        </pc:sldMkLst>
        <pc:spChg chg="add mod">
          <ac:chgData name="naveen varma" userId="a5853d23b9af0713" providerId="LiveId" clId="{0C908F35-CCD2-4AD6-AA30-203BBA46128B}" dt="2021-11-07T13:20:14.513" v="583" actId="1076"/>
          <ac:spMkLst>
            <pc:docMk/>
            <pc:sldMk cId="3431391891" sldId="286"/>
            <ac:spMk id="4" creationId="{F8281E09-C441-4F10-92B5-76BC06159BD3}"/>
          </ac:spMkLst>
        </pc:spChg>
        <pc:picChg chg="add mod">
          <ac:chgData name="naveen varma" userId="a5853d23b9af0713" providerId="LiveId" clId="{0C908F35-CCD2-4AD6-AA30-203BBA46128B}" dt="2021-11-07T13:19:33.680" v="581" actId="1076"/>
          <ac:picMkLst>
            <pc:docMk/>
            <pc:sldMk cId="3431391891" sldId="286"/>
            <ac:picMk id="2" creationId="{05824AA3-2F24-430E-9169-8915F24111B6}"/>
          </ac:picMkLst>
        </pc:picChg>
        <pc:picChg chg="add mod">
          <ac:chgData name="naveen varma" userId="a5853d23b9af0713" providerId="LiveId" clId="{0C908F35-CCD2-4AD6-AA30-203BBA46128B}" dt="2021-11-07T13:20:27.279" v="585" actId="1076"/>
          <ac:picMkLst>
            <pc:docMk/>
            <pc:sldMk cId="3431391891" sldId="286"/>
            <ac:picMk id="5" creationId="{0EFAD960-9705-4DEF-BB27-07A9FF1BD4D8}"/>
          </ac:picMkLst>
        </pc:picChg>
        <pc:picChg chg="add mod">
          <ac:chgData name="naveen varma" userId="a5853d23b9af0713" providerId="LiveId" clId="{0C908F35-CCD2-4AD6-AA30-203BBA46128B}" dt="2021-11-07T13:20:42.349" v="587" actId="1076"/>
          <ac:picMkLst>
            <pc:docMk/>
            <pc:sldMk cId="3431391891" sldId="286"/>
            <ac:picMk id="6" creationId="{48960372-3282-4269-B4B5-284A48A1E615}"/>
          </ac:picMkLst>
        </pc:picChg>
      </pc:sldChg>
      <pc:sldChg chg="addSp modSp new mod">
        <pc:chgData name="naveen varma" userId="a5853d23b9af0713" providerId="LiveId" clId="{0C908F35-CCD2-4AD6-AA30-203BBA46128B}" dt="2021-11-07T13:21:53.363" v="597" actId="14100"/>
        <pc:sldMkLst>
          <pc:docMk/>
          <pc:sldMk cId="1300914103" sldId="287"/>
        </pc:sldMkLst>
        <pc:picChg chg="add mod">
          <ac:chgData name="naveen varma" userId="a5853d23b9af0713" providerId="LiveId" clId="{0C908F35-CCD2-4AD6-AA30-203BBA46128B}" dt="2021-11-07T13:21:08.145" v="590" actId="1076"/>
          <ac:picMkLst>
            <pc:docMk/>
            <pc:sldMk cId="1300914103" sldId="287"/>
            <ac:picMk id="2" creationId="{146A5487-9BE3-45E0-BD7E-C93C20B846F9}"/>
          </ac:picMkLst>
        </pc:picChg>
        <pc:picChg chg="add mod">
          <ac:chgData name="naveen varma" userId="a5853d23b9af0713" providerId="LiveId" clId="{0C908F35-CCD2-4AD6-AA30-203BBA46128B}" dt="2021-11-07T13:21:20.742" v="592" actId="1076"/>
          <ac:picMkLst>
            <pc:docMk/>
            <pc:sldMk cId="1300914103" sldId="287"/>
            <ac:picMk id="3" creationId="{F4BD30D2-B449-4AED-A068-50DDB4180B61}"/>
          </ac:picMkLst>
        </pc:picChg>
        <pc:picChg chg="add mod">
          <ac:chgData name="naveen varma" userId="a5853d23b9af0713" providerId="LiveId" clId="{0C908F35-CCD2-4AD6-AA30-203BBA46128B}" dt="2021-11-07T13:21:53.363" v="597" actId="14100"/>
          <ac:picMkLst>
            <pc:docMk/>
            <pc:sldMk cId="1300914103" sldId="287"/>
            <ac:picMk id="4" creationId="{004A08D9-6718-4E3A-BF08-B6F216393671}"/>
          </ac:picMkLst>
        </pc:picChg>
      </pc:sldChg>
      <pc:sldChg chg="addSp modSp new mod">
        <pc:chgData name="naveen varma" userId="a5853d23b9af0713" providerId="LiveId" clId="{0C908F35-CCD2-4AD6-AA30-203BBA46128B}" dt="2021-11-07T13:23:01.990" v="602" actId="1076"/>
        <pc:sldMkLst>
          <pc:docMk/>
          <pc:sldMk cId="67961024" sldId="288"/>
        </pc:sldMkLst>
        <pc:picChg chg="add mod">
          <ac:chgData name="naveen varma" userId="a5853d23b9af0713" providerId="LiveId" clId="{0C908F35-CCD2-4AD6-AA30-203BBA46128B}" dt="2021-11-07T13:22:37.757" v="600" actId="1076"/>
          <ac:picMkLst>
            <pc:docMk/>
            <pc:sldMk cId="67961024" sldId="288"/>
            <ac:picMk id="2" creationId="{B08F55C1-9B90-4B47-88DC-A107E1FB0B4B}"/>
          </ac:picMkLst>
        </pc:picChg>
        <pc:picChg chg="add mod">
          <ac:chgData name="naveen varma" userId="a5853d23b9af0713" providerId="LiveId" clId="{0C908F35-CCD2-4AD6-AA30-203BBA46128B}" dt="2021-11-07T13:23:01.990" v="602" actId="1076"/>
          <ac:picMkLst>
            <pc:docMk/>
            <pc:sldMk cId="67961024" sldId="288"/>
            <ac:picMk id="3" creationId="{32E6668F-1005-41EB-8A98-AFEC7B9875D4}"/>
          </ac:picMkLst>
        </pc:picChg>
      </pc:sldChg>
      <pc:sldChg chg="addSp modSp new mod">
        <pc:chgData name="naveen varma" userId="a5853d23b9af0713" providerId="LiveId" clId="{0C908F35-CCD2-4AD6-AA30-203BBA46128B}" dt="2021-11-07T13:23:55.611" v="610" actId="1076"/>
        <pc:sldMkLst>
          <pc:docMk/>
          <pc:sldMk cId="47241318" sldId="289"/>
        </pc:sldMkLst>
        <pc:spChg chg="add mod">
          <ac:chgData name="naveen varma" userId="a5853d23b9af0713" providerId="LiveId" clId="{0C908F35-CCD2-4AD6-AA30-203BBA46128B}" dt="2021-11-07T13:23:55.611" v="610" actId="1076"/>
          <ac:spMkLst>
            <pc:docMk/>
            <pc:sldMk cId="47241318" sldId="289"/>
            <ac:spMk id="4" creationId="{08402766-1814-4498-A924-E74A412380F2}"/>
          </ac:spMkLst>
        </pc:spChg>
        <pc:picChg chg="add mod">
          <ac:chgData name="naveen varma" userId="a5853d23b9af0713" providerId="LiveId" clId="{0C908F35-CCD2-4AD6-AA30-203BBA46128B}" dt="2021-11-07T13:23:14.476" v="605" actId="1076"/>
          <ac:picMkLst>
            <pc:docMk/>
            <pc:sldMk cId="47241318" sldId="289"/>
            <ac:picMk id="2" creationId="{AEF88FCC-4853-4B2E-B36C-4C8459FCFBF5}"/>
          </ac:picMkLst>
        </pc:picChg>
      </pc:sldChg>
      <pc:sldChg chg="addSp modSp new mod">
        <pc:chgData name="naveen varma" userId="a5853d23b9af0713" providerId="LiveId" clId="{0C908F35-CCD2-4AD6-AA30-203BBA46128B}" dt="2021-11-07T13:24:48.477" v="617" actId="1076"/>
        <pc:sldMkLst>
          <pc:docMk/>
          <pc:sldMk cId="4275776052" sldId="290"/>
        </pc:sldMkLst>
        <pc:spChg chg="add mod">
          <ac:chgData name="naveen varma" userId="a5853d23b9af0713" providerId="LiveId" clId="{0C908F35-CCD2-4AD6-AA30-203BBA46128B}" dt="2021-11-07T13:24:31.469" v="615" actId="1076"/>
          <ac:spMkLst>
            <pc:docMk/>
            <pc:sldMk cId="4275776052" sldId="290"/>
            <ac:spMk id="3" creationId="{007C6C05-13A3-48C4-88A7-C34F35D8CB57}"/>
          </ac:spMkLst>
        </pc:spChg>
        <pc:picChg chg="add mod">
          <ac:chgData name="naveen varma" userId="a5853d23b9af0713" providerId="LiveId" clId="{0C908F35-CCD2-4AD6-AA30-203BBA46128B}" dt="2021-11-07T13:24:48.477" v="617" actId="1076"/>
          <ac:picMkLst>
            <pc:docMk/>
            <pc:sldMk cId="4275776052" sldId="290"/>
            <ac:picMk id="4" creationId="{91F68E53-0B19-44AD-A386-7D56A55490C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F6AD4584-362F-4EF6-BD8F-A40AD2B84129}" type="datetimeFigureOut">
              <a:rPr lang="en-US" smtClean="0"/>
              <a:t>11/7/2021</a:t>
            </a:fld>
            <a:endParaRPr lang="en-US"/>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605BC13E-C9F7-4809-BCC6-67BC1B59DB92}" type="slidenum">
              <a:rPr lang="en-US" smtClean="0"/>
              <a:t>‹#›</a:t>
            </a:fld>
            <a:endParaRPr lang="en-US"/>
          </a:p>
        </p:txBody>
      </p:sp>
    </p:spTree>
    <p:extLst>
      <p:ext uri="{BB962C8B-B14F-4D97-AF65-F5344CB8AC3E}">
        <p14:creationId xmlns:p14="http://schemas.microsoft.com/office/powerpoint/2010/main" val="14055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5BC13E-C9F7-4809-BCC6-67BC1B59DB92}" type="slidenum">
              <a:rPr lang="en-US" smtClean="0"/>
              <a:t>16</a:t>
            </a:fld>
            <a:endParaRPr lang="en-US"/>
          </a:p>
        </p:txBody>
      </p:sp>
    </p:spTree>
    <p:extLst>
      <p:ext uri="{BB962C8B-B14F-4D97-AF65-F5344CB8AC3E}">
        <p14:creationId xmlns:p14="http://schemas.microsoft.com/office/powerpoint/2010/main" val="3010541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7001"/>
            <a:ext cx="10080625" cy="5677551"/>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077" y="1988193"/>
            <a:ext cx="6421881" cy="1361248"/>
          </a:xfrm>
        </p:spPr>
        <p:txBody>
          <a:bodyPr anchor="b">
            <a:noAutofit/>
          </a:bodyPr>
          <a:lstStyle>
            <a:lvl1pPr algn="r">
              <a:defRPr sz="4465">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077" y="3349439"/>
            <a:ext cx="6421881" cy="906973"/>
          </a:xfrm>
        </p:spPr>
        <p:txBody>
          <a:bodyPr anchor="t"/>
          <a:lstStyle>
            <a:lvl1pPr marL="0" indent="0" algn="r">
              <a:buNone/>
              <a:defRPr>
                <a:solidFill>
                  <a:schemeClr val="tx1">
                    <a:lumMod val="50000"/>
                    <a:lumOff val="50000"/>
                  </a:schemeClr>
                </a:solidFill>
              </a:defRPr>
            </a:lvl1pPr>
            <a:lvl2pPr marL="378013" indent="0" algn="ctr">
              <a:buNone/>
              <a:defRPr>
                <a:solidFill>
                  <a:schemeClr val="tx1">
                    <a:tint val="75000"/>
                  </a:schemeClr>
                </a:solidFill>
              </a:defRPr>
            </a:lvl2pPr>
            <a:lvl3pPr marL="756026" indent="0" algn="ctr">
              <a:buNone/>
              <a:defRPr>
                <a:solidFill>
                  <a:schemeClr val="tx1">
                    <a:tint val="75000"/>
                  </a:schemeClr>
                </a:solidFill>
              </a:defRPr>
            </a:lvl3pPr>
            <a:lvl4pPr marL="1134039" indent="0" algn="ctr">
              <a:buNone/>
              <a:defRPr>
                <a:solidFill>
                  <a:schemeClr val="tx1">
                    <a:tint val="75000"/>
                  </a:schemeClr>
                </a:solidFill>
              </a:defRPr>
            </a:lvl4pPr>
            <a:lvl5pPr marL="1512052" indent="0" algn="ctr">
              <a:buNone/>
              <a:defRPr>
                <a:solidFill>
                  <a:schemeClr val="tx1">
                    <a:tint val="75000"/>
                  </a:schemeClr>
                </a:solidFill>
              </a:defRPr>
            </a:lvl5pPr>
            <a:lvl6pPr marL="1890065" indent="0" algn="ctr">
              <a:buNone/>
              <a:defRPr>
                <a:solidFill>
                  <a:schemeClr val="tx1">
                    <a:tint val="75000"/>
                  </a:schemeClr>
                </a:solidFill>
              </a:defRPr>
            </a:lvl6pPr>
            <a:lvl7pPr marL="2268078" indent="0" algn="ctr">
              <a:buNone/>
              <a:defRPr>
                <a:solidFill>
                  <a:schemeClr val="tx1">
                    <a:tint val="75000"/>
                  </a:schemeClr>
                </a:solidFill>
              </a:defRPr>
            </a:lvl7pPr>
            <a:lvl8pPr marL="2646091" indent="0" algn="ctr">
              <a:buNone/>
              <a:defRPr>
                <a:solidFill>
                  <a:schemeClr val="tx1">
                    <a:tint val="75000"/>
                  </a:schemeClr>
                </a:solidFill>
              </a:defRPr>
            </a:lvl8pPr>
            <a:lvl9pPr marL="3024104"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50967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6" y="504049"/>
            <a:ext cx="7107922" cy="2814273"/>
          </a:xfrm>
        </p:spPr>
        <p:txBody>
          <a:bodyPr anchor="ctr">
            <a:normAutofit/>
          </a:bodyPr>
          <a:lstStyle>
            <a:lvl1pPr algn="l">
              <a:defRPr sz="3638" b="0" cap="none"/>
            </a:lvl1pPr>
          </a:lstStyle>
          <a:p>
            <a:r>
              <a:rPr lang="en-US"/>
              <a:t>Click to edit Master title style</a:t>
            </a:r>
            <a:endParaRPr lang="en-US" dirty="0"/>
          </a:p>
        </p:txBody>
      </p:sp>
      <p:sp>
        <p:nvSpPr>
          <p:cNvPr id="3" name="Text Placeholder 2"/>
          <p:cNvSpPr>
            <a:spLocks noGrp="1"/>
          </p:cNvSpPr>
          <p:nvPr>
            <p:ph type="body" idx="1"/>
          </p:nvPr>
        </p:nvSpPr>
        <p:spPr>
          <a:xfrm>
            <a:off x="560036" y="3696358"/>
            <a:ext cx="7107922" cy="1298953"/>
          </a:xfrm>
        </p:spPr>
        <p:txBody>
          <a:bodyPr anchor="ctr">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07874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0049" y="504049"/>
            <a:ext cx="6692415" cy="2499242"/>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29555" y="3003291"/>
            <a:ext cx="5973402" cy="315031"/>
          </a:xfrm>
        </p:spPr>
        <p:txBody>
          <a:bodyPr anchor="ctr">
            <a:noAutofit/>
          </a:bodyPr>
          <a:lstStyle>
            <a:lvl1pPr marL="0" indent="0">
              <a:buFontTx/>
              <a:buNone/>
              <a:defRPr sz="1323">
                <a:solidFill>
                  <a:schemeClr val="tx1">
                    <a:lumMod val="50000"/>
                    <a:lumOff val="50000"/>
                  </a:schemeClr>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560036" y="3696358"/>
            <a:ext cx="7107922" cy="1298953"/>
          </a:xfrm>
        </p:spPr>
        <p:txBody>
          <a:bodyPr anchor="ctr">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448031" y="653526"/>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7352945" y="2386754"/>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latin typeface="Arial"/>
              </a:rPr>
              <a:t>”</a:t>
            </a:r>
            <a:endParaRPr lang="en-US" sz="1488" dirty="0">
              <a:solidFill>
                <a:schemeClr val="accent1">
                  <a:lumMod val="60000"/>
                  <a:lumOff val="40000"/>
                </a:schemeClr>
              </a:solidFill>
              <a:latin typeface="Arial"/>
            </a:endParaRPr>
          </a:p>
        </p:txBody>
      </p:sp>
    </p:spTree>
    <p:extLst>
      <p:ext uri="{BB962C8B-B14F-4D97-AF65-F5344CB8AC3E}">
        <p14:creationId xmlns:p14="http://schemas.microsoft.com/office/powerpoint/2010/main" val="3309592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60036" y="1597468"/>
            <a:ext cx="7107922" cy="2146061"/>
          </a:xfrm>
        </p:spPr>
        <p:txBody>
          <a:bodyPr anchor="b">
            <a:normAutofit/>
          </a:bodyPr>
          <a:lstStyle>
            <a:lvl1pPr algn="l">
              <a:defRPr sz="3638" b="0" cap="none"/>
            </a:lvl1pPr>
          </a:lstStyle>
          <a:p>
            <a:r>
              <a:rPr lang="en-US"/>
              <a:t>Click to edit Master title style</a:t>
            </a:r>
            <a:endParaRPr lang="en-US" dirty="0"/>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94496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0049" y="504049"/>
            <a:ext cx="6692415" cy="2499242"/>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60034" y="3318322"/>
            <a:ext cx="7107923" cy="425207"/>
          </a:xfrm>
        </p:spPr>
        <p:txBody>
          <a:bodyPr anchor="b">
            <a:noAutofit/>
          </a:bodyPr>
          <a:lstStyle>
            <a:lvl1pPr marL="0" indent="0">
              <a:buFontTx/>
              <a:buNone/>
              <a:defRPr sz="1984">
                <a:solidFill>
                  <a:schemeClr val="tx1">
                    <a:lumMod val="75000"/>
                    <a:lumOff val="25000"/>
                  </a:schemeClr>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48031" y="653526"/>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352945" y="2386754"/>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210487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67035" y="504049"/>
            <a:ext cx="7100923" cy="2499242"/>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60034" y="3318322"/>
            <a:ext cx="7107923" cy="425207"/>
          </a:xfrm>
        </p:spPr>
        <p:txBody>
          <a:bodyPr anchor="b">
            <a:noAutofit/>
          </a:bodyPr>
          <a:lstStyle>
            <a:lvl1pPr marL="0" indent="0">
              <a:buFontTx/>
              <a:buNone/>
              <a:defRPr sz="1984">
                <a:solidFill>
                  <a:schemeClr val="accent1"/>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31067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2221147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7855" y="504048"/>
            <a:ext cx="1078791" cy="434217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60036" y="504049"/>
            <a:ext cx="5837494" cy="43421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833149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7001"/>
            <a:ext cx="10080625" cy="5677551"/>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077" y="1988193"/>
            <a:ext cx="6421881" cy="1361248"/>
          </a:xfrm>
        </p:spPr>
        <p:txBody>
          <a:bodyPr anchor="b">
            <a:noAutofit/>
          </a:bodyPr>
          <a:lstStyle>
            <a:lvl1pPr algn="r">
              <a:defRPr sz="4465">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077" y="3349439"/>
            <a:ext cx="6421881" cy="906973"/>
          </a:xfrm>
        </p:spPr>
        <p:txBody>
          <a:bodyPr anchor="t"/>
          <a:lstStyle>
            <a:lvl1pPr marL="0" indent="0" algn="r">
              <a:buNone/>
              <a:defRPr>
                <a:solidFill>
                  <a:schemeClr val="tx1">
                    <a:lumMod val="50000"/>
                    <a:lumOff val="50000"/>
                  </a:schemeClr>
                </a:solidFill>
              </a:defRPr>
            </a:lvl1pPr>
            <a:lvl2pPr marL="378013" indent="0" algn="ctr">
              <a:buNone/>
              <a:defRPr>
                <a:solidFill>
                  <a:schemeClr val="tx1">
                    <a:tint val="75000"/>
                  </a:schemeClr>
                </a:solidFill>
              </a:defRPr>
            </a:lvl2pPr>
            <a:lvl3pPr marL="756026" indent="0" algn="ctr">
              <a:buNone/>
              <a:defRPr>
                <a:solidFill>
                  <a:schemeClr val="tx1">
                    <a:tint val="75000"/>
                  </a:schemeClr>
                </a:solidFill>
              </a:defRPr>
            </a:lvl3pPr>
            <a:lvl4pPr marL="1134039" indent="0" algn="ctr">
              <a:buNone/>
              <a:defRPr>
                <a:solidFill>
                  <a:schemeClr val="tx1">
                    <a:tint val="75000"/>
                  </a:schemeClr>
                </a:solidFill>
              </a:defRPr>
            </a:lvl4pPr>
            <a:lvl5pPr marL="1512052" indent="0" algn="ctr">
              <a:buNone/>
              <a:defRPr>
                <a:solidFill>
                  <a:schemeClr val="tx1">
                    <a:tint val="75000"/>
                  </a:schemeClr>
                </a:solidFill>
              </a:defRPr>
            </a:lvl5pPr>
            <a:lvl6pPr marL="1890065" indent="0" algn="ctr">
              <a:buNone/>
              <a:defRPr>
                <a:solidFill>
                  <a:schemeClr val="tx1">
                    <a:tint val="75000"/>
                  </a:schemeClr>
                </a:solidFill>
              </a:defRPr>
            </a:lvl6pPr>
            <a:lvl7pPr marL="2268078" indent="0" algn="ctr">
              <a:buNone/>
              <a:defRPr>
                <a:solidFill>
                  <a:schemeClr val="tx1">
                    <a:tint val="75000"/>
                  </a:schemeClr>
                </a:solidFill>
              </a:defRPr>
            </a:lvl7pPr>
            <a:lvl8pPr marL="2646091" indent="0" algn="ctr">
              <a:buNone/>
              <a:defRPr>
                <a:solidFill>
                  <a:schemeClr val="tx1">
                    <a:tint val="75000"/>
                  </a:schemeClr>
                </a:solidFill>
              </a:defRPr>
            </a:lvl8pPr>
            <a:lvl9pPr marL="3024104"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01A1D3-A455-494D-9F16-0D98F4878B90}"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9187874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976"/>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01A1D3-A455-494D-9F16-0D98F4878B90}"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10049170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0036" y="2233217"/>
            <a:ext cx="7107922" cy="1510312"/>
          </a:xfrm>
        </p:spPr>
        <p:txBody>
          <a:bodyPr anchor="b"/>
          <a:lstStyle>
            <a:lvl1pPr algn="l">
              <a:defRPr sz="3307" b="0" cap="none"/>
            </a:lvl1pPr>
          </a:lstStyle>
          <a:p>
            <a:r>
              <a:rPr lang="en-US"/>
              <a:t>Click to edit Master title style</a:t>
            </a:r>
            <a:endParaRPr lang="en-US" dirty="0"/>
          </a:p>
        </p:txBody>
      </p:sp>
      <p:sp>
        <p:nvSpPr>
          <p:cNvPr id="3" name="Text Placeholder 2"/>
          <p:cNvSpPr>
            <a:spLocks noGrp="1"/>
          </p:cNvSpPr>
          <p:nvPr>
            <p:ph type="body" idx="1"/>
          </p:nvPr>
        </p:nvSpPr>
        <p:spPr>
          <a:xfrm>
            <a:off x="560036" y="3743529"/>
            <a:ext cx="7107922" cy="711423"/>
          </a:xfrm>
        </p:spPr>
        <p:txBody>
          <a:bodyPr anchor="t"/>
          <a:lstStyle>
            <a:lvl1pPr marL="0" indent="0" algn="l">
              <a:buNone/>
              <a:defRPr sz="1654">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01A1D3-A455-494D-9F16-0D98F4878B90}"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3081763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976"/>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688292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60036" y="1786487"/>
            <a:ext cx="3459456" cy="32088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08504" y="1786488"/>
            <a:ext cx="3459455" cy="32088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01A1D3-A455-494D-9F16-0D98F4878B90}"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11535066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58722" y="1786813"/>
            <a:ext cx="3460769" cy="476483"/>
          </a:xfrm>
        </p:spPr>
        <p:txBody>
          <a:bodyPr anchor="b">
            <a:noAutofit/>
          </a:bodyPr>
          <a:lstStyle>
            <a:lvl1pPr marL="0" indent="0">
              <a:buNone/>
              <a:defRPr sz="1984" b="0"/>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4" name="Content Placeholder 3"/>
          <p:cNvSpPr>
            <a:spLocks noGrp="1"/>
          </p:cNvSpPr>
          <p:nvPr>
            <p:ph sz="half" idx="2"/>
          </p:nvPr>
        </p:nvSpPr>
        <p:spPr>
          <a:xfrm>
            <a:off x="558722" y="2263297"/>
            <a:ext cx="3460769" cy="273201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07192" y="1786813"/>
            <a:ext cx="3460765" cy="476483"/>
          </a:xfrm>
        </p:spPr>
        <p:txBody>
          <a:bodyPr anchor="b">
            <a:noAutofit/>
          </a:bodyPr>
          <a:lstStyle>
            <a:lvl1pPr marL="0" indent="0">
              <a:buNone/>
              <a:defRPr sz="1984" b="0"/>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6" name="Content Placeholder 5"/>
          <p:cNvSpPr>
            <a:spLocks noGrp="1"/>
          </p:cNvSpPr>
          <p:nvPr>
            <p:ph sz="quarter" idx="4"/>
          </p:nvPr>
        </p:nvSpPr>
        <p:spPr>
          <a:xfrm>
            <a:off x="4207193" y="2263297"/>
            <a:ext cx="3460764" cy="273201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01A1D3-A455-494D-9F16-0D98F4878B90}" type="datetimeFigureOut">
              <a:rPr lang="en-US" smtClean="0"/>
              <a:t>11/7/2021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23103418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035" y="504049"/>
            <a:ext cx="7107922" cy="1092106"/>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01A1D3-A455-494D-9F16-0D98F4878B90}" type="datetimeFigureOut">
              <a:rPr lang="en-US" smtClean="0"/>
              <a:t>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12089291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01A1D3-A455-494D-9F16-0D98F4878B90}" type="datetimeFigureOut">
              <a:rPr lang="en-US" smtClean="0"/>
              <a:t>11/7/2021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16086885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5" y="1239123"/>
            <a:ext cx="3187012" cy="1057102"/>
          </a:xfrm>
        </p:spPr>
        <p:txBody>
          <a:bodyPr anchor="b">
            <a:normAutofit/>
          </a:bodyPr>
          <a:lstStyle>
            <a:lvl1pPr>
              <a:defRPr sz="1654"/>
            </a:lvl1pPr>
          </a:lstStyle>
          <a:p>
            <a:r>
              <a:rPr lang="en-US"/>
              <a:t>Click to edit Master title style</a:t>
            </a:r>
            <a:endParaRPr lang="en-US" dirty="0"/>
          </a:p>
        </p:txBody>
      </p:sp>
      <p:sp>
        <p:nvSpPr>
          <p:cNvPr id="3" name="Content Placeholder 2"/>
          <p:cNvSpPr>
            <a:spLocks noGrp="1"/>
          </p:cNvSpPr>
          <p:nvPr>
            <p:ph idx="1"/>
          </p:nvPr>
        </p:nvSpPr>
        <p:spPr>
          <a:xfrm>
            <a:off x="3936059" y="425766"/>
            <a:ext cx="3731899" cy="4569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60035" y="2296225"/>
            <a:ext cx="3187012" cy="2136956"/>
          </a:xfrm>
        </p:spPr>
        <p:txBody>
          <a:bodyPr>
            <a:normAutofit/>
          </a:bodyPr>
          <a:lstStyle>
            <a:lvl1pPr marL="0" indent="0">
              <a:buNone/>
              <a:defRPr sz="1158"/>
            </a:lvl1pPr>
            <a:lvl2pPr marL="377900" indent="0">
              <a:buNone/>
              <a:defRPr sz="1158"/>
            </a:lvl2pPr>
            <a:lvl3pPr marL="755799" indent="0">
              <a:buNone/>
              <a:defRPr sz="992"/>
            </a:lvl3pPr>
            <a:lvl4pPr marL="1133699" indent="0">
              <a:buNone/>
              <a:defRPr sz="827"/>
            </a:lvl4pPr>
            <a:lvl5pPr marL="1511598" indent="0">
              <a:buNone/>
              <a:defRPr sz="827"/>
            </a:lvl5pPr>
            <a:lvl6pPr marL="1889498" indent="0">
              <a:buNone/>
              <a:defRPr sz="827"/>
            </a:lvl6pPr>
            <a:lvl7pPr marL="2267397" indent="0">
              <a:buNone/>
              <a:defRPr sz="827"/>
            </a:lvl7pPr>
            <a:lvl8pPr marL="2645297" indent="0">
              <a:buNone/>
              <a:defRPr sz="827"/>
            </a:lvl8pPr>
            <a:lvl9pPr marL="3023197"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8501A1D3-A455-494D-9F16-0D98F4878B90}"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24363964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6" y="3969385"/>
            <a:ext cx="7107921" cy="468608"/>
          </a:xfrm>
        </p:spPr>
        <p:txBody>
          <a:bodyPr anchor="b">
            <a:normAutofit/>
          </a:bodyPr>
          <a:lstStyle>
            <a:lvl1pPr algn="l">
              <a:defRPr sz="1984"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0035" y="504049"/>
            <a:ext cx="7107922" cy="3179839"/>
          </a:xfrm>
        </p:spPr>
        <p:txBody>
          <a:bodyPr anchor="t">
            <a:normAutofit/>
          </a:bodyPr>
          <a:lstStyle>
            <a:lvl1pPr marL="0" indent="0" algn="ctr">
              <a:buNone/>
              <a:defRPr sz="1323"/>
            </a:lvl1pPr>
            <a:lvl2pPr marL="378013" indent="0">
              <a:buNone/>
              <a:defRPr sz="1323"/>
            </a:lvl2pPr>
            <a:lvl3pPr marL="756026" indent="0">
              <a:buNone/>
              <a:defRPr sz="1323"/>
            </a:lvl3pPr>
            <a:lvl4pPr marL="1134039" indent="0">
              <a:buNone/>
              <a:defRPr sz="1323"/>
            </a:lvl4pPr>
            <a:lvl5pPr marL="1512052" indent="0">
              <a:buNone/>
              <a:defRPr sz="1323"/>
            </a:lvl5pPr>
            <a:lvl6pPr marL="1890065" indent="0">
              <a:buNone/>
              <a:defRPr sz="1323"/>
            </a:lvl6pPr>
            <a:lvl7pPr marL="2268078" indent="0">
              <a:buNone/>
              <a:defRPr sz="1323"/>
            </a:lvl7pPr>
            <a:lvl8pPr marL="2646091" indent="0">
              <a:buNone/>
              <a:defRPr sz="1323"/>
            </a:lvl8pPr>
            <a:lvl9pPr marL="3024104" indent="0">
              <a:buNone/>
              <a:defRPr sz="1323"/>
            </a:lvl9pPr>
          </a:lstStyle>
          <a:p>
            <a:r>
              <a:rPr lang="en-US"/>
              <a:t>Click icon to add picture</a:t>
            </a:r>
            <a:endParaRPr lang="en-US" dirty="0"/>
          </a:p>
        </p:txBody>
      </p:sp>
      <p:sp>
        <p:nvSpPr>
          <p:cNvPr id="4" name="Text Placeholder 3"/>
          <p:cNvSpPr>
            <a:spLocks noGrp="1"/>
          </p:cNvSpPr>
          <p:nvPr>
            <p:ph type="body" sz="half" idx="2"/>
          </p:nvPr>
        </p:nvSpPr>
        <p:spPr>
          <a:xfrm>
            <a:off x="560036" y="4437993"/>
            <a:ext cx="7107921" cy="557318"/>
          </a:xfrm>
        </p:spPr>
        <p:txBody>
          <a:bodyPr>
            <a:normAutofit/>
          </a:bodyPr>
          <a:lstStyle>
            <a:lvl1pPr marL="0" indent="0">
              <a:buNone/>
              <a:defRPr sz="992"/>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p>
            <a:fld id="{8501A1D3-A455-494D-9F16-0D98F4878B90}"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25249179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6" y="504049"/>
            <a:ext cx="7107922" cy="2814273"/>
          </a:xfrm>
        </p:spPr>
        <p:txBody>
          <a:bodyPr anchor="ctr">
            <a:normAutofit/>
          </a:bodyPr>
          <a:lstStyle>
            <a:lvl1pPr algn="l">
              <a:defRPr sz="3638" b="0" cap="none"/>
            </a:lvl1pPr>
          </a:lstStyle>
          <a:p>
            <a:r>
              <a:rPr lang="en-US"/>
              <a:t>Click to edit Master title style</a:t>
            </a:r>
            <a:endParaRPr lang="en-US" dirty="0"/>
          </a:p>
        </p:txBody>
      </p:sp>
      <p:sp>
        <p:nvSpPr>
          <p:cNvPr id="3" name="Text Placeholder 2"/>
          <p:cNvSpPr>
            <a:spLocks noGrp="1"/>
          </p:cNvSpPr>
          <p:nvPr>
            <p:ph type="body" idx="1"/>
          </p:nvPr>
        </p:nvSpPr>
        <p:spPr>
          <a:xfrm>
            <a:off x="560036" y="3696358"/>
            <a:ext cx="7107922" cy="1298953"/>
          </a:xfrm>
        </p:spPr>
        <p:txBody>
          <a:bodyPr anchor="ctr">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01A1D3-A455-494D-9F16-0D98F4878B90}"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25831227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0049" y="504049"/>
            <a:ext cx="6692415" cy="2499242"/>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29555" y="3003291"/>
            <a:ext cx="5973402" cy="315031"/>
          </a:xfrm>
        </p:spPr>
        <p:txBody>
          <a:bodyPr anchor="ctr">
            <a:noAutofit/>
          </a:bodyPr>
          <a:lstStyle>
            <a:lvl1pPr marL="0" indent="0">
              <a:buFontTx/>
              <a:buNone/>
              <a:defRPr sz="1323">
                <a:solidFill>
                  <a:schemeClr val="tx1">
                    <a:lumMod val="50000"/>
                    <a:lumOff val="50000"/>
                  </a:schemeClr>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560036" y="3696358"/>
            <a:ext cx="7107922" cy="1298953"/>
          </a:xfrm>
        </p:spPr>
        <p:txBody>
          <a:bodyPr anchor="ctr">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01A1D3-A455-494D-9F16-0D98F4878B90}"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AC45-4020-4A05-89DA-0FB4DB584A3E}" type="slidenum">
              <a:rPr lang="en-US" smtClean="0"/>
              <a:t>‹#›</a:t>
            </a:fld>
            <a:endParaRPr lang="en-US"/>
          </a:p>
        </p:txBody>
      </p:sp>
      <p:sp>
        <p:nvSpPr>
          <p:cNvPr id="20" name="TextBox 19"/>
          <p:cNvSpPr txBox="1"/>
          <p:nvPr/>
        </p:nvSpPr>
        <p:spPr>
          <a:xfrm>
            <a:off x="448031" y="653526"/>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7352945" y="2386754"/>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latin typeface="Arial"/>
              </a:rPr>
              <a:t>”</a:t>
            </a:r>
            <a:endParaRPr lang="en-US" sz="1488" dirty="0">
              <a:solidFill>
                <a:schemeClr val="accent1">
                  <a:lumMod val="60000"/>
                  <a:lumOff val="40000"/>
                </a:schemeClr>
              </a:solidFill>
              <a:latin typeface="Arial"/>
            </a:endParaRPr>
          </a:p>
        </p:txBody>
      </p:sp>
    </p:spTree>
    <p:extLst>
      <p:ext uri="{BB962C8B-B14F-4D97-AF65-F5344CB8AC3E}">
        <p14:creationId xmlns:p14="http://schemas.microsoft.com/office/powerpoint/2010/main" val="25120664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60036" y="1597468"/>
            <a:ext cx="7107922" cy="2146061"/>
          </a:xfrm>
        </p:spPr>
        <p:txBody>
          <a:bodyPr anchor="b">
            <a:normAutofit/>
          </a:bodyPr>
          <a:lstStyle>
            <a:lvl1pPr algn="l">
              <a:defRPr sz="3638" b="0" cap="none"/>
            </a:lvl1pPr>
          </a:lstStyle>
          <a:p>
            <a:r>
              <a:rPr lang="en-US"/>
              <a:t>Click to edit Master title style</a:t>
            </a:r>
            <a:endParaRPr lang="en-US" dirty="0"/>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01A1D3-A455-494D-9F16-0D98F4878B90}"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10371976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0049" y="504049"/>
            <a:ext cx="6692415" cy="2499242"/>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60034" y="3318322"/>
            <a:ext cx="7107923" cy="425207"/>
          </a:xfrm>
        </p:spPr>
        <p:txBody>
          <a:bodyPr anchor="b">
            <a:noAutofit/>
          </a:bodyPr>
          <a:lstStyle>
            <a:lvl1pPr marL="0" indent="0">
              <a:buFontTx/>
              <a:buNone/>
              <a:defRPr sz="1984">
                <a:solidFill>
                  <a:schemeClr val="tx1">
                    <a:lumMod val="75000"/>
                    <a:lumOff val="25000"/>
                  </a:schemeClr>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01A1D3-A455-494D-9F16-0D98F4878B90}"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AC45-4020-4A05-89DA-0FB4DB584A3E}" type="slidenum">
              <a:rPr lang="en-US" smtClean="0"/>
              <a:t>‹#›</a:t>
            </a:fld>
            <a:endParaRPr lang="en-US"/>
          </a:p>
        </p:txBody>
      </p:sp>
      <p:sp>
        <p:nvSpPr>
          <p:cNvPr id="24" name="TextBox 23"/>
          <p:cNvSpPr txBox="1"/>
          <p:nvPr/>
        </p:nvSpPr>
        <p:spPr>
          <a:xfrm>
            <a:off x="448031" y="653526"/>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352945" y="2386754"/>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00736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0036" y="2233217"/>
            <a:ext cx="7107922" cy="1510312"/>
          </a:xfrm>
        </p:spPr>
        <p:txBody>
          <a:bodyPr anchor="b"/>
          <a:lstStyle>
            <a:lvl1pPr algn="l">
              <a:defRPr sz="3307" b="0" cap="none"/>
            </a:lvl1pPr>
          </a:lstStyle>
          <a:p>
            <a:r>
              <a:rPr lang="en-US"/>
              <a:t>Click to edit Master title style</a:t>
            </a:r>
            <a:endParaRPr lang="en-US" dirty="0"/>
          </a:p>
        </p:txBody>
      </p:sp>
      <p:sp>
        <p:nvSpPr>
          <p:cNvPr id="3" name="Text Placeholder 2"/>
          <p:cNvSpPr>
            <a:spLocks noGrp="1"/>
          </p:cNvSpPr>
          <p:nvPr>
            <p:ph type="body" idx="1"/>
          </p:nvPr>
        </p:nvSpPr>
        <p:spPr>
          <a:xfrm>
            <a:off x="560036" y="3743529"/>
            <a:ext cx="7107922" cy="711423"/>
          </a:xfrm>
        </p:spPr>
        <p:txBody>
          <a:bodyPr anchor="t"/>
          <a:lstStyle>
            <a:lvl1pPr marL="0" indent="0" algn="l">
              <a:buNone/>
              <a:defRPr sz="1654">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732100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67035" y="504049"/>
            <a:ext cx="7100923" cy="2499242"/>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60034" y="3318322"/>
            <a:ext cx="7107923" cy="425207"/>
          </a:xfrm>
        </p:spPr>
        <p:txBody>
          <a:bodyPr anchor="b">
            <a:noAutofit/>
          </a:bodyPr>
          <a:lstStyle>
            <a:lvl1pPr marL="0" indent="0">
              <a:buFontTx/>
              <a:buNone/>
              <a:defRPr sz="1984">
                <a:solidFill>
                  <a:schemeClr val="accent1"/>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01A1D3-A455-494D-9F16-0D98F4878B90}"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39938293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01A1D3-A455-494D-9F16-0D98F4878B90}"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24502338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7855" y="504048"/>
            <a:ext cx="1078791" cy="434217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60036" y="504049"/>
            <a:ext cx="5837494" cy="43421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01A1D3-A455-494D-9F16-0D98F4878B90}"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3451634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60036" y="1786487"/>
            <a:ext cx="3459456" cy="32088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08504" y="1786488"/>
            <a:ext cx="3459455" cy="32088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3592668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58722" y="1786813"/>
            <a:ext cx="3460769" cy="476483"/>
          </a:xfrm>
        </p:spPr>
        <p:txBody>
          <a:bodyPr anchor="b">
            <a:noAutofit/>
          </a:bodyPr>
          <a:lstStyle>
            <a:lvl1pPr marL="0" indent="0">
              <a:buNone/>
              <a:defRPr sz="1984" b="0"/>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4" name="Content Placeholder 3"/>
          <p:cNvSpPr>
            <a:spLocks noGrp="1"/>
          </p:cNvSpPr>
          <p:nvPr>
            <p:ph sz="half" idx="2"/>
          </p:nvPr>
        </p:nvSpPr>
        <p:spPr>
          <a:xfrm>
            <a:off x="558722" y="2263297"/>
            <a:ext cx="3460769" cy="273201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07192" y="1786813"/>
            <a:ext cx="3460765" cy="476483"/>
          </a:xfrm>
        </p:spPr>
        <p:txBody>
          <a:bodyPr anchor="b">
            <a:noAutofit/>
          </a:bodyPr>
          <a:lstStyle>
            <a:lvl1pPr marL="0" indent="0">
              <a:buNone/>
              <a:defRPr sz="1984" b="0"/>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6" name="Content Placeholder 5"/>
          <p:cNvSpPr>
            <a:spLocks noGrp="1"/>
          </p:cNvSpPr>
          <p:nvPr>
            <p:ph sz="quarter" idx="4"/>
          </p:nvPr>
        </p:nvSpPr>
        <p:spPr>
          <a:xfrm>
            <a:off x="4207193" y="2263297"/>
            <a:ext cx="3460764" cy="273201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5941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035" y="504049"/>
            <a:ext cx="7107922" cy="1092106"/>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51767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30560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5" y="1239123"/>
            <a:ext cx="3187012" cy="1057102"/>
          </a:xfrm>
        </p:spPr>
        <p:txBody>
          <a:bodyPr anchor="b">
            <a:normAutofit/>
          </a:bodyPr>
          <a:lstStyle>
            <a:lvl1pPr>
              <a:defRPr sz="1654"/>
            </a:lvl1pPr>
          </a:lstStyle>
          <a:p>
            <a:r>
              <a:rPr lang="en-US"/>
              <a:t>Click to edit Master title style</a:t>
            </a:r>
            <a:endParaRPr lang="en-US" dirty="0"/>
          </a:p>
        </p:txBody>
      </p:sp>
      <p:sp>
        <p:nvSpPr>
          <p:cNvPr id="3" name="Content Placeholder 2"/>
          <p:cNvSpPr>
            <a:spLocks noGrp="1"/>
          </p:cNvSpPr>
          <p:nvPr>
            <p:ph idx="1"/>
          </p:nvPr>
        </p:nvSpPr>
        <p:spPr>
          <a:xfrm>
            <a:off x="3936059" y="425766"/>
            <a:ext cx="3731899" cy="4569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60035" y="2296225"/>
            <a:ext cx="3187012" cy="2136956"/>
          </a:xfrm>
        </p:spPr>
        <p:txBody>
          <a:bodyPr>
            <a:normAutofit/>
          </a:bodyPr>
          <a:lstStyle>
            <a:lvl1pPr marL="0" indent="0">
              <a:buNone/>
              <a:defRPr sz="1158"/>
            </a:lvl1pPr>
            <a:lvl2pPr marL="377900" indent="0">
              <a:buNone/>
              <a:defRPr sz="1158"/>
            </a:lvl2pPr>
            <a:lvl3pPr marL="755799" indent="0">
              <a:buNone/>
              <a:defRPr sz="992"/>
            </a:lvl3pPr>
            <a:lvl4pPr marL="1133699" indent="0">
              <a:buNone/>
              <a:defRPr sz="827"/>
            </a:lvl4pPr>
            <a:lvl5pPr marL="1511598" indent="0">
              <a:buNone/>
              <a:defRPr sz="827"/>
            </a:lvl5pPr>
            <a:lvl6pPr marL="1889498" indent="0">
              <a:buNone/>
              <a:defRPr sz="827"/>
            </a:lvl6pPr>
            <a:lvl7pPr marL="2267397" indent="0">
              <a:buNone/>
              <a:defRPr sz="827"/>
            </a:lvl7pPr>
            <a:lvl8pPr marL="2645297" indent="0">
              <a:buNone/>
              <a:defRPr sz="827"/>
            </a:lvl8pPr>
            <a:lvl9pPr marL="3023197"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987447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6" y="3969385"/>
            <a:ext cx="7107921" cy="468608"/>
          </a:xfrm>
        </p:spPr>
        <p:txBody>
          <a:bodyPr anchor="b">
            <a:normAutofit/>
          </a:bodyPr>
          <a:lstStyle>
            <a:lvl1pPr algn="l">
              <a:defRPr sz="1984"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0035" y="504049"/>
            <a:ext cx="7107922" cy="3179839"/>
          </a:xfrm>
        </p:spPr>
        <p:txBody>
          <a:bodyPr anchor="t">
            <a:normAutofit/>
          </a:bodyPr>
          <a:lstStyle>
            <a:lvl1pPr marL="0" indent="0" algn="ctr">
              <a:buNone/>
              <a:defRPr sz="1323"/>
            </a:lvl1pPr>
            <a:lvl2pPr marL="378013" indent="0">
              <a:buNone/>
              <a:defRPr sz="1323"/>
            </a:lvl2pPr>
            <a:lvl3pPr marL="756026" indent="0">
              <a:buNone/>
              <a:defRPr sz="1323"/>
            </a:lvl3pPr>
            <a:lvl4pPr marL="1134039" indent="0">
              <a:buNone/>
              <a:defRPr sz="1323"/>
            </a:lvl4pPr>
            <a:lvl5pPr marL="1512052" indent="0">
              <a:buNone/>
              <a:defRPr sz="1323"/>
            </a:lvl5pPr>
            <a:lvl6pPr marL="1890065" indent="0">
              <a:buNone/>
              <a:defRPr sz="1323"/>
            </a:lvl6pPr>
            <a:lvl7pPr marL="2268078" indent="0">
              <a:buNone/>
              <a:defRPr sz="1323"/>
            </a:lvl7pPr>
            <a:lvl8pPr marL="2646091" indent="0">
              <a:buNone/>
              <a:defRPr sz="1323"/>
            </a:lvl8pPr>
            <a:lvl9pPr marL="3024104" indent="0">
              <a:buNone/>
              <a:defRPr sz="1323"/>
            </a:lvl9pPr>
          </a:lstStyle>
          <a:p>
            <a:r>
              <a:rPr lang="en-US"/>
              <a:t>Click icon to add picture</a:t>
            </a:r>
            <a:endParaRPr lang="en-US" dirty="0"/>
          </a:p>
        </p:txBody>
      </p:sp>
      <p:sp>
        <p:nvSpPr>
          <p:cNvPr id="4" name="Text Placeholder 3"/>
          <p:cNvSpPr>
            <a:spLocks noGrp="1"/>
          </p:cNvSpPr>
          <p:nvPr>
            <p:ph type="body" sz="half" idx="2"/>
          </p:nvPr>
        </p:nvSpPr>
        <p:spPr>
          <a:xfrm>
            <a:off x="560036" y="4437993"/>
            <a:ext cx="7107921" cy="557318"/>
          </a:xfrm>
        </p:spPr>
        <p:txBody>
          <a:bodyPr>
            <a:normAutofit/>
          </a:bodyPr>
          <a:lstStyle>
            <a:lvl1pPr marL="0" indent="0">
              <a:buNone/>
              <a:defRPr sz="992"/>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76674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7001"/>
            <a:ext cx="10080625" cy="5677551"/>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60035" y="504049"/>
            <a:ext cx="7107922" cy="109210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60035" y="1786488"/>
            <a:ext cx="7107922" cy="32088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57370" y="4995312"/>
            <a:ext cx="754012" cy="301904"/>
          </a:xfrm>
          <a:prstGeom prst="rect">
            <a:avLst/>
          </a:prstGeom>
        </p:spPr>
        <p:txBody>
          <a:bodyPr vert="horz" lIns="91440" tIns="45720" rIns="91440" bIns="45720" rtlCol="0" anchor="ctr"/>
          <a:lstStyle>
            <a:lvl1pPr algn="r">
              <a:defRPr sz="744">
                <a:solidFill>
                  <a:schemeClr val="tx1">
                    <a:tint val="75000"/>
                  </a:schemeClr>
                </a:solidFill>
              </a:defRPr>
            </a:lvl1pPr>
          </a:lstStyle>
          <a:p>
            <a:fld id="{B61BEF0D-F0BB-DE4B-95CE-6DB70DBA9567}" type="datetimeFigureOut">
              <a:rPr lang="en-US" dirty="0"/>
              <a:pPr/>
              <a:t>11/7/2021</a:t>
            </a:fld>
            <a:endParaRPr lang="en-US" dirty="0"/>
          </a:p>
        </p:txBody>
      </p:sp>
      <p:sp>
        <p:nvSpPr>
          <p:cNvPr id="5" name="Footer Placeholder 4"/>
          <p:cNvSpPr>
            <a:spLocks noGrp="1"/>
          </p:cNvSpPr>
          <p:nvPr>
            <p:ph type="ftr" sz="quarter" idx="3"/>
          </p:nvPr>
        </p:nvSpPr>
        <p:spPr>
          <a:xfrm>
            <a:off x="560035" y="4995312"/>
            <a:ext cx="5207010" cy="301904"/>
          </a:xfrm>
          <a:prstGeom prst="rect">
            <a:avLst/>
          </a:prstGeom>
        </p:spPr>
        <p:txBody>
          <a:bodyPr vert="horz" lIns="91440" tIns="45720" rIns="91440" bIns="45720" rtlCol="0" anchor="ctr"/>
          <a:lstStyle>
            <a:lvl1pPr algn="l">
              <a:defRPr sz="744">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102958" y="4995312"/>
            <a:ext cx="565000" cy="301904"/>
          </a:xfrm>
          <a:prstGeom prst="rect">
            <a:avLst/>
          </a:prstGeom>
        </p:spPr>
        <p:txBody>
          <a:bodyPr vert="horz" lIns="91440" tIns="45720" rIns="91440" bIns="45720" rtlCol="0" anchor="ctr"/>
          <a:lstStyle>
            <a:lvl1pPr algn="r">
              <a:defRPr sz="744">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1078352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Lst>
  <p:txStyles>
    <p:titleStyle>
      <a:lvl1pPr algn="l" defTabSz="378013" rtl="0" eaLnBrk="1" latinLnBrk="0" hangingPunct="1">
        <a:spcBef>
          <a:spcPct val="0"/>
        </a:spcBef>
        <a:buNone/>
        <a:defRPr sz="2976"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3510" indent="-283510" algn="l" defTabSz="378013" rtl="0" eaLnBrk="1" latinLnBrk="0" hangingPunct="1">
        <a:spcBef>
          <a:spcPts val="827"/>
        </a:spcBef>
        <a:spcAft>
          <a:spcPts val="0"/>
        </a:spcAft>
        <a:buClr>
          <a:schemeClr val="accent1"/>
        </a:buClr>
        <a:buSzPct val="80000"/>
        <a:buFont typeface="Wingdings 3" charset="2"/>
        <a:buChar char=""/>
        <a:defRPr sz="1488" kern="1200">
          <a:solidFill>
            <a:schemeClr val="tx1">
              <a:lumMod val="75000"/>
              <a:lumOff val="25000"/>
            </a:schemeClr>
          </a:solidFill>
          <a:latin typeface="+mn-lt"/>
          <a:ea typeface="+mn-ea"/>
          <a:cs typeface="+mn-cs"/>
        </a:defRPr>
      </a:lvl1pPr>
      <a:lvl2pPr marL="614271" indent="-236258" algn="l" defTabSz="378013" rtl="0" eaLnBrk="1" latinLnBrk="0" hangingPunct="1">
        <a:spcBef>
          <a:spcPts val="827"/>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2pPr>
      <a:lvl3pPr marL="945032" indent="-189006" algn="l" defTabSz="378013" rtl="0" eaLnBrk="1" latinLnBrk="0" hangingPunct="1">
        <a:spcBef>
          <a:spcPts val="827"/>
        </a:spcBef>
        <a:spcAft>
          <a:spcPts val="0"/>
        </a:spcAft>
        <a:buClr>
          <a:schemeClr val="accent1"/>
        </a:buClr>
        <a:buSzPct val="80000"/>
        <a:buFont typeface="Wingdings 3" charset="2"/>
        <a:buChar char=""/>
        <a:defRPr sz="1158" kern="1200">
          <a:solidFill>
            <a:schemeClr val="tx1">
              <a:lumMod val="75000"/>
              <a:lumOff val="25000"/>
            </a:schemeClr>
          </a:solidFill>
          <a:latin typeface="+mn-lt"/>
          <a:ea typeface="+mn-ea"/>
          <a:cs typeface="+mn-cs"/>
        </a:defRPr>
      </a:lvl3pPr>
      <a:lvl4pPr marL="1323045"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4pPr>
      <a:lvl5pPr marL="1701058"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5pPr>
      <a:lvl6pPr marL="2079071"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6pPr>
      <a:lvl7pPr marL="2457084"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7pPr>
      <a:lvl8pPr marL="2835097"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8pPr>
      <a:lvl9pPr marL="3213110"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9pPr>
    </p:bodyStyle>
    <p:otherStyle>
      <a:defPPr>
        <a:defRPr lang="en-US"/>
      </a:defPPr>
      <a:lvl1pPr marL="0" algn="l" defTabSz="378013" rtl="0" eaLnBrk="1" latinLnBrk="0" hangingPunct="1">
        <a:defRPr sz="1488" kern="1200">
          <a:solidFill>
            <a:schemeClr val="tx1"/>
          </a:solidFill>
          <a:latin typeface="+mn-lt"/>
          <a:ea typeface="+mn-ea"/>
          <a:cs typeface="+mn-cs"/>
        </a:defRPr>
      </a:lvl1pPr>
      <a:lvl2pPr marL="378013" algn="l" defTabSz="378013" rtl="0" eaLnBrk="1" latinLnBrk="0" hangingPunct="1">
        <a:defRPr sz="1488" kern="1200">
          <a:solidFill>
            <a:schemeClr val="tx1"/>
          </a:solidFill>
          <a:latin typeface="+mn-lt"/>
          <a:ea typeface="+mn-ea"/>
          <a:cs typeface="+mn-cs"/>
        </a:defRPr>
      </a:lvl2pPr>
      <a:lvl3pPr marL="756026" algn="l" defTabSz="378013" rtl="0" eaLnBrk="1" latinLnBrk="0" hangingPunct="1">
        <a:defRPr sz="1488" kern="1200">
          <a:solidFill>
            <a:schemeClr val="tx1"/>
          </a:solidFill>
          <a:latin typeface="+mn-lt"/>
          <a:ea typeface="+mn-ea"/>
          <a:cs typeface="+mn-cs"/>
        </a:defRPr>
      </a:lvl3pPr>
      <a:lvl4pPr marL="1134039" algn="l" defTabSz="378013" rtl="0" eaLnBrk="1" latinLnBrk="0" hangingPunct="1">
        <a:defRPr sz="1488" kern="1200">
          <a:solidFill>
            <a:schemeClr val="tx1"/>
          </a:solidFill>
          <a:latin typeface="+mn-lt"/>
          <a:ea typeface="+mn-ea"/>
          <a:cs typeface="+mn-cs"/>
        </a:defRPr>
      </a:lvl4pPr>
      <a:lvl5pPr marL="1512052" algn="l" defTabSz="378013" rtl="0" eaLnBrk="1" latinLnBrk="0" hangingPunct="1">
        <a:defRPr sz="1488" kern="1200">
          <a:solidFill>
            <a:schemeClr val="tx1"/>
          </a:solidFill>
          <a:latin typeface="+mn-lt"/>
          <a:ea typeface="+mn-ea"/>
          <a:cs typeface="+mn-cs"/>
        </a:defRPr>
      </a:lvl5pPr>
      <a:lvl6pPr marL="1890065" algn="l" defTabSz="378013" rtl="0" eaLnBrk="1" latinLnBrk="0" hangingPunct="1">
        <a:defRPr sz="1488" kern="1200">
          <a:solidFill>
            <a:schemeClr val="tx1"/>
          </a:solidFill>
          <a:latin typeface="+mn-lt"/>
          <a:ea typeface="+mn-ea"/>
          <a:cs typeface="+mn-cs"/>
        </a:defRPr>
      </a:lvl6pPr>
      <a:lvl7pPr marL="2268078" algn="l" defTabSz="378013" rtl="0" eaLnBrk="1" latinLnBrk="0" hangingPunct="1">
        <a:defRPr sz="1488" kern="1200">
          <a:solidFill>
            <a:schemeClr val="tx1"/>
          </a:solidFill>
          <a:latin typeface="+mn-lt"/>
          <a:ea typeface="+mn-ea"/>
          <a:cs typeface="+mn-cs"/>
        </a:defRPr>
      </a:lvl7pPr>
      <a:lvl8pPr marL="2646091" algn="l" defTabSz="378013" rtl="0" eaLnBrk="1" latinLnBrk="0" hangingPunct="1">
        <a:defRPr sz="1488" kern="1200">
          <a:solidFill>
            <a:schemeClr val="tx1"/>
          </a:solidFill>
          <a:latin typeface="+mn-lt"/>
          <a:ea typeface="+mn-ea"/>
          <a:cs typeface="+mn-cs"/>
        </a:defRPr>
      </a:lvl8pPr>
      <a:lvl9pPr marL="3024104" algn="l" defTabSz="378013" rtl="0" eaLnBrk="1" latinLnBrk="0" hangingPunct="1">
        <a:defRPr sz="148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7001"/>
            <a:ext cx="10080625" cy="5677551"/>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60035" y="504049"/>
            <a:ext cx="7107922" cy="109210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60035" y="1786488"/>
            <a:ext cx="7107922" cy="32088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57370" y="4995312"/>
            <a:ext cx="754012" cy="301904"/>
          </a:xfrm>
          <a:prstGeom prst="rect">
            <a:avLst/>
          </a:prstGeom>
        </p:spPr>
        <p:txBody>
          <a:bodyPr vert="horz" lIns="91440" tIns="45720" rIns="91440" bIns="45720" rtlCol="0" anchor="ctr"/>
          <a:lstStyle>
            <a:lvl1pPr algn="r">
              <a:defRPr sz="744">
                <a:solidFill>
                  <a:schemeClr val="tx1">
                    <a:tint val="75000"/>
                  </a:schemeClr>
                </a:solidFill>
              </a:defRPr>
            </a:lvl1pPr>
          </a:lstStyle>
          <a:p>
            <a:fld id="{B61BEF0D-F0BB-DE4B-95CE-6DB70DBA9567}" type="datetimeFigureOut">
              <a:rPr lang="en-US" smtClean="0"/>
              <a:pPr/>
              <a:t>11/7/2021</a:t>
            </a:fld>
            <a:endParaRPr lang="en-US" dirty="0"/>
          </a:p>
        </p:txBody>
      </p:sp>
      <p:sp>
        <p:nvSpPr>
          <p:cNvPr id="5" name="Footer Placeholder 4"/>
          <p:cNvSpPr>
            <a:spLocks noGrp="1"/>
          </p:cNvSpPr>
          <p:nvPr>
            <p:ph type="ftr" sz="quarter" idx="3"/>
          </p:nvPr>
        </p:nvSpPr>
        <p:spPr>
          <a:xfrm>
            <a:off x="560035" y="4995312"/>
            <a:ext cx="5207010" cy="301904"/>
          </a:xfrm>
          <a:prstGeom prst="rect">
            <a:avLst/>
          </a:prstGeom>
        </p:spPr>
        <p:txBody>
          <a:bodyPr vert="horz" lIns="91440" tIns="45720" rIns="91440" bIns="45720" rtlCol="0" anchor="ctr"/>
          <a:lstStyle>
            <a:lvl1pPr algn="l">
              <a:defRPr sz="744">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102958" y="4995312"/>
            <a:ext cx="565000" cy="301904"/>
          </a:xfrm>
          <a:prstGeom prst="rect">
            <a:avLst/>
          </a:prstGeom>
        </p:spPr>
        <p:txBody>
          <a:bodyPr vert="horz" lIns="91440" tIns="45720" rIns="91440" bIns="45720" rtlCol="0" anchor="ctr"/>
          <a:lstStyle>
            <a:lvl1pPr algn="r">
              <a:defRPr sz="744">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0280958"/>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l" defTabSz="378013" rtl="0" eaLnBrk="1" latinLnBrk="0" hangingPunct="1">
        <a:spcBef>
          <a:spcPct val="0"/>
        </a:spcBef>
        <a:buNone/>
        <a:defRPr sz="2976"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3510" indent="-283510" algn="l" defTabSz="378013" rtl="0" eaLnBrk="1" latinLnBrk="0" hangingPunct="1">
        <a:spcBef>
          <a:spcPts val="827"/>
        </a:spcBef>
        <a:spcAft>
          <a:spcPts val="0"/>
        </a:spcAft>
        <a:buClr>
          <a:schemeClr val="accent1"/>
        </a:buClr>
        <a:buSzPct val="80000"/>
        <a:buFont typeface="Wingdings 3" charset="2"/>
        <a:buChar char=""/>
        <a:defRPr sz="1488" kern="1200">
          <a:solidFill>
            <a:schemeClr val="tx1">
              <a:lumMod val="75000"/>
              <a:lumOff val="25000"/>
            </a:schemeClr>
          </a:solidFill>
          <a:latin typeface="+mn-lt"/>
          <a:ea typeface="+mn-ea"/>
          <a:cs typeface="+mn-cs"/>
        </a:defRPr>
      </a:lvl1pPr>
      <a:lvl2pPr marL="614271" indent="-236258" algn="l" defTabSz="378013" rtl="0" eaLnBrk="1" latinLnBrk="0" hangingPunct="1">
        <a:spcBef>
          <a:spcPts val="827"/>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2pPr>
      <a:lvl3pPr marL="945032" indent="-189006" algn="l" defTabSz="378013" rtl="0" eaLnBrk="1" latinLnBrk="0" hangingPunct="1">
        <a:spcBef>
          <a:spcPts val="827"/>
        </a:spcBef>
        <a:spcAft>
          <a:spcPts val="0"/>
        </a:spcAft>
        <a:buClr>
          <a:schemeClr val="accent1"/>
        </a:buClr>
        <a:buSzPct val="80000"/>
        <a:buFont typeface="Wingdings 3" charset="2"/>
        <a:buChar char=""/>
        <a:defRPr sz="1158" kern="1200">
          <a:solidFill>
            <a:schemeClr val="tx1">
              <a:lumMod val="75000"/>
              <a:lumOff val="25000"/>
            </a:schemeClr>
          </a:solidFill>
          <a:latin typeface="+mn-lt"/>
          <a:ea typeface="+mn-ea"/>
          <a:cs typeface="+mn-cs"/>
        </a:defRPr>
      </a:lvl3pPr>
      <a:lvl4pPr marL="1323045"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4pPr>
      <a:lvl5pPr marL="1701058"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5pPr>
      <a:lvl6pPr marL="2079071"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6pPr>
      <a:lvl7pPr marL="2457084"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7pPr>
      <a:lvl8pPr marL="2835097"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8pPr>
      <a:lvl9pPr marL="3213110"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9pPr>
    </p:bodyStyle>
    <p:otherStyle>
      <a:defPPr>
        <a:defRPr lang="en-US"/>
      </a:defPPr>
      <a:lvl1pPr marL="0" algn="l" defTabSz="378013" rtl="0" eaLnBrk="1" latinLnBrk="0" hangingPunct="1">
        <a:defRPr sz="1488" kern="1200">
          <a:solidFill>
            <a:schemeClr val="tx1"/>
          </a:solidFill>
          <a:latin typeface="+mn-lt"/>
          <a:ea typeface="+mn-ea"/>
          <a:cs typeface="+mn-cs"/>
        </a:defRPr>
      </a:lvl1pPr>
      <a:lvl2pPr marL="378013" algn="l" defTabSz="378013" rtl="0" eaLnBrk="1" latinLnBrk="0" hangingPunct="1">
        <a:defRPr sz="1488" kern="1200">
          <a:solidFill>
            <a:schemeClr val="tx1"/>
          </a:solidFill>
          <a:latin typeface="+mn-lt"/>
          <a:ea typeface="+mn-ea"/>
          <a:cs typeface="+mn-cs"/>
        </a:defRPr>
      </a:lvl2pPr>
      <a:lvl3pPr marL="756026" algn="l" defTabSz="378013" rtl="0" eaLnBrk="1" latinLnBrk="0" hangingPunct="1">
        <a:defRPr sz="1488" kern="1200">
          <a:solidFill>
            <a:schemeClr val="tx1"/>
          </a:solidFill>
          <a:latin typeface="+mn-lt"/>
          <a:ea typeface="+mn-ea"/>
          <a:cs typeface="+mn-cs"/>
        </a:defRPr>
      </a:lvl3pPr>
      <a:lvl4pPr marL="1134039" algn="l" defTabSz="378013" rtl="0" eaLnBrk="1" latinLnBrk="0" hangingPunct="1">
        <a:defRPr sz="1488" kern="1200">
          <a:solidFill>
            <a:schemeClr val="tx1"/>
          </a:solidFill>
          <a:latin typeface="+mn-lt"/>
          <a:ea typeface="+mn-ea"/>
          <a:cs typeface="+mn-cs"/>
        </a:defRPr>
      </a:lvl4pPr>
      <a:lvl5pPr marL="1512052" algn="l" defTabSz="378013" rtl="0" eaLnBrk="1" latinLnBrk="0" hangingPunct="1">
        <a:defRPr sz="1488" kern="1200">
          <a:solidFill>
            <a:schemeClr val="tx1"/>
          </a:solidFill>
          <a:latin typeface="+mn-lt"/>
          <a:ea typeface="+mn-ea"/>
          <a:cs typeface="+mn-cs"/>
        </a:defRPr>
      </a:lvl5pPr>
      <a:lvl6pPr marL="1890065" algn="l" defTabSz="378013" rtl="0" eaLnBrk="1" latinLnBrk="0" hangingPunct="1">
        <a:defRPr sz="1488" kern="1200">
          <a:solidFill>
            <a:schemeClr val="tx1"/>
          </a:solidFill>
          <a:latin typeface="+mn-lt"/>
          <a:ea typeface="+mn-ea"/>
          <a:cs typeface="+mn-cs"/>
        </a:defRPr>
      </a:lvl6pPr>
      <a:lvl7pPr marL="2268078" algn="l" defTabSz="378013" rtl="0" eaLnBrk="1" latinLnBrk="0" hangingPunct="1">
        <a:defRPr sz="1488" kern="1200">
          <a:solidFill>
            <a:schemeClr val="tx1"/>
          </a:solidFill>
          <a:latin typeface="+mn-lt"/>
          <a:ea typeface="+mn-ea"/>
          <a:cs typeface="+mn-cs"/>
        </a:defRPr>
      </a:lvl7pPr>
      <a:lvl8pPr marL="2646091" algn="l" defTabSz="378013" rtl="0" eaLnBrk="1" latinLnBrk="0" hangingPunct="1">
        <a:defRPr sz="1488" kern="1200">
          <a:solidFill>
            <a:schemeClr val="tx1"/>
          </a:solidFill>
          <a:latin typeface="+mn-lt"/>
          <a:ea typeface="+mn-ea"/>
          <a:cs typeface="+mn-cs"/>
        </a:defRPr>
      </a:lvl8pPr>
      <a:lvl9pPr marL="3024104" algn="l" defTabSz="378013"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builtin.com/data-science/tour-top-10-algorithms-machine-learning-newbies" TargetMode="External"/><Relationship Id="rId2" Type="http://schemas.openxmlformats.org/officeDocument/2006/relationships/hyperlink" Target="https://builtin.com/data-science/supervised-learning-python" TargetMode="External"/><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3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16C7FF-5D48-4E79-9608-61A59E424EF0}"/>
              </a:ext>
            </a:extLst>
          </p:cNvPr>
          <p:cNvSpPr txBox="1"/>
          <p:nvPr/>
        </p:nvSpPr>
        <p:spPr>
          <a:xfrm>
            <a:off x="7683849" y="4853353"/>
            <a:ext cx="3077936" cy="707886"/>
          </a:xfrm>
          <a:prstGeom prst="rect">
            <a:avLst/>
          </a:prstGeom>
          <a:noFill/>
        </p:spPr>
        <p:txBody>
          <a:bodyPr wrap="square" rtlCol="0">
            <a:spAutoFit/>
          </a:bodyPr>
          <a:lstStyle/>
          <a:p>
            <a:r>
              <a:rPr lang="en-US" dirty="0"/>
              <a:t>         </a:t>
            </a:r>
            <a:r>
              <a:rPr lang="en-US" sz="2000" b="1" dirty="0">
                <a:solidFill>
                  <a:srgbClr val="FF0000"/>
                </a:solidFill>
              </a:rPr>
              <a:t>BY</a:t>
            </a:r>
          </a:p>
          <a:p>
            <a:r>
              <a:rPr lang="en-US" sz="2000" b="1" dirty="0">
                <a:solidFill>
                  <a:srgbClr val="FF0000"/>
                </a:solidFill>
              </a:rPr>
              <a:t>K. Naveen Varma</a:t>
            </a:r>
          </a:p>
        </p:txBody>
      </p:sp>
      <p:pic>
        <p:nvPicPr>
          <p:cNvPr id="1030" name="Picture 6" descr="Result-Driven Customer Retention Strategies For ECommerce - TechScrolling">
            <a:extLst>
              <a:ext uri="{FF2B5EF4-FFF2-40B4-BE49-F238E27FC236}">
                <a16:creationId xmlns:a16="http://schemas.microsoft.com/office/drawing/2014/main" id="{D16CA2E6-8C46-4F65-8081-68D27B174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0080625" cy="56705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0885C78-1BDB-495B-BDF7-97DDDCD21BF5}"/>
              </a:ext>
            </a:extLst>
          </p:cNvPr>
          <p:cNvSpPr txBox="1"/>
          <p:nvPr/>
        </p:nvSpPr>
        <p:spPr>
          <a:xfrm>
            <a:off x="1019296" y="109311"/>
            <a:ext cx="8042030" cy="769441"/>
          </a:xfrm>
          <a:prstGeom prst="rect">
            <a:avLst/>
          </a:prstGeom>
          <a:noFill/>
        </p:spPr>
        <p:txBody>
          <a:bodyPr wrap="square" rtlCol="0">
            <a:spAutoFit/>
          </a:bodyPr>
          <a:lstStyle/>
          <a:p>
            <a:pPr algn="ctr"/>
            <a:r>
              <a:rPr lang="en-US" sz="4400" b="1" dirty="0">
                <a:solidFill>
                  <a:srgbClr val="FF0000"/>
                </a:solidFill>
              </a:rPr>
              <a:t>CUSTOMER RETENTION</a:t>
            </a:r>
          </a:p>
        </p:txBody>
      </p:sp>
      <p:sp>
        <p:nvSpPr>
          <p:cNvPr id="7" name="TextBox 6">
            <a:extLst>
              <a:ext uri="{FF2B5EF4-FFF2-40B4-BE49-F238E27FC236}">
                <a16:creationId xmlns:a16="http://schemas.microsoft.com/office/drawing/2014/main" id="{2B0499D1-E129-478E-8BF6-F131E92AF37F}"/>
              </a:ext>
            </a:extLst>
          </p:cNvPr>
          <p:cNvSpPr txBox="1"/>
          <p:nvPr/>
        </p:nvSpPr>
        <p:spPr>
          <a:xfrm>
            <a:off x="7209693" y="4744042"/>
            <a:ext cx="2473568" cy="646331"/>
          </a:xfrm>
          <a:prstGeom prst="rect">
            <a:avLst/>
          </a:prstGeom>
          <a:noFill/>
        </p:spPr>
        <p:txBody>
          <a:bodyPr wrap="square" rtlCol="0">
            <a:spAutoFit/>
          </a:bodyPr>
          <a:lstStyle/>
          <a:p>
            <a:pPr algn="ctr"/>
            <a:r>
              <a:rPr lang="en-US" dirty="0">
                <a:solidFill>
                  <a:srgbClr val="FF0000"/>
                </a:solidFill>
              </a:rPr>
              <a:t>BY</a:t>
            </a:r>
          </a:p>
          <a:p>
            <a:pPr algn="ctr"/>
            <a:r>
              <a:rPr lang="en-US" dirty="0" err="1">
                <a:solidFill>
                  <a:srgbClr val="FF0000"/>
                </a:solidFill>
              </a:rPr>
              <a:t>K.Naveen</a:t>
            </a:r>
            <a:r>
              <a:rPr lang="en-US" dirty="0">
                <a:solidFill>
                  <a:srgbClr val="FF0000"/>
                </a:solidFill>
              </a:rPr>
              <a:t> Varma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1F1718-13C3-4768-8F36-607DBA02F6B3}"/>
              </a:ext>
            </a:extLst>
          </p:cNvPr>
          <p:cNvPicPr>
            <a:picLocks noChangeAspect="1"/>
          </p:cNvPicPr>
          <p:nvPr/>
        </p:nvPicPr>
        <p:blipFill>
          <a:blip r:embed="rId2"/>
          <a:stretch>
            <a:fillRect/>
          </a:stretch>
        </p:blipFill>
        <p:spPr>
          <a:xfrm>
            <a:off x="108194" y="99621"/>
            <a:ext cx="5057775" cy="3103245"/>
          </a:xfrm>
          <a:prstGeom prst="rect">
            <a:avLst/>
          </a:prstGeom>
        </p:spPr>
      </p:pic>
      <p:sp>
        <p:nvSpPr>
          <p:cNvPr id="7" name="TextBox 6">
            <a:extLst>
              <a:ext uri="{FF2B5EF4-FFF2-40B4-BE49-F238E27FC236}">
                <a16:creationId xmlns:a16="http://schemas.microsoft.com/office/drawing/2014/main" id="{13BC8EC8-EBFE-4563-A734-496A7A0CEDF7}"/>
              </a:ext>
            </a:extLst>
          </p:cNvPr>
          <p:cNvSpPr txBox="1"/>
          <p:nvPr/>
        </p:nvSpPr>
        <p:spPr>
          <a:xfrm>
            <a:off x="4220308" y="246185"/>
            <a:ext cx="5451230" cy="5305491"/>
          </a:xfrm>
          <a:prstGeom prst="rect">
            <a:avLst/>
          </a:prstGeom>
          <a:noFill/>
        </p:spPr>
        <p:txBody>
          <a:bodyPr wrap="square">
            <a:spAutoFit/>
          </a:bodyPr>
          <a:lstStyle/>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Observations: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20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 can see a very large </a:t>
            </a:r>
            <a:r>
              <a:rPr lang="en-US"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no.of</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people shopping from Delhi city </a:t>
            </a:r>
            <a:r>
              <a:rPr lang="en-US"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i.e</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in between 50 to 60.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20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Similarly people from Greater Noida shopping in between 40 to 50.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20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Similarly people from Kamal shopping in between 20 to 30.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20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Similarly people from </a:t>
            </a:r>
            <a:r>
              <a:rPr lang="en-US"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Banglaore</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shopping in between 30 to 40.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20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Similarly people from Noida shopping almost 40.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20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Similarly people from Solan city, Gurgaon, Ghaziabad  shopping in between 10 to 20.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20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Similarly people from Moradabad, </a:t>
            </a:r>
            <a:r>
              <a:rPr lang="en-US"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Bulandshahr</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shopping in between 0 to 10.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04743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F69CD63-C2BD-4BA8-A276-7AB1648C325F}"/>
              </a:ext>
            </a:extLst>
          </p:cNvPr>
          <p:cNvPicPr>
            <a:picLocks noChangeAspect="1"/>
          </p:cNvPicPr>
          <p:nvPr/>
        </p:nvPicPr>
        <p:blipFill>
          <a:blip r:embed="rId2"/>
          <a:stretch>
            <a:fillRect/>
          </a:stretch>
        </p:blipFill>
        <p:spPr>
          <a:xfrm>
            <a:off x="0" y="0"/>
            <a:ext cx="4724400" cy="2835275"/>
          </a:xfrm>
          <a:prstGeom prst="rect">
            <a:avLst/>
          </a:prstGeom>
        </p:spPr>
      </p:pic>
      <p:sp>
        <p:nvSpPr>
          <p:cNvPr id="7" name="TextBox 6">
            <a:extLst>
              <a:ext uri="{FF2B5EF4-FFF2-40B4-BE49-F238E27FC236}">
                <a16:creationId xmlns:a16="http://schemas.microsoft.com/office/drawing/2014/main" id="{99090D01-8C02-4639-8163-69AFEF2B2C2A}"/>
              </a:ext>
            </a:extLst>
          </p:cNvPr>
          <p:cNvSpPr txBox="1"/>
          <p:nvPr/>
        </p:nvSpPr>
        <p:spPr>
          <a:xfrm>
            <a:off x="4234961" y="0"/>
            <a:ext cx="5729654" cy="3362011"/>
          </a:xfrm>
          <a:prstGeom prst="rect">
            <a:avLst/>
          </a:prstGeom>
          <a:noFill/>
        </p:spPr>
        <p:txBody>
          <a:bodyPr wrap="square">
            <a:spAutoFit/>
          </a:bodyPr>
          <a:lstStyle/>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Observations</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120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people in blue code above 60 in numbers are purchased the item 31-40 times in past 1 year.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120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people in orange code in between 40-60 in numbers are purchased the item 41 times in past 1 year.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120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people in green code above 100 in numbers are purchased the item less than 10 times in past 1 year.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120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people in red code in between 20-40 in numbers are purchased the item 11-20 times in past 1 year.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A9CE10B6-4445-410D-AE75-213EF1B05057}"/>
              </a:ext>
            </a:extLst>
          </p:cNvPr>
          <p:cNvSpPr txBox="1"/>
          <p:nvPr/>
        </p:nvSpPr>
        <p:spPr>
          <a:xfrm>
            <a:off x="589083" y="3362011"/>
            <a:ext cx="9375531" cy="1418530"/>
          </a:xfrm>
          <a:prstGeom prst="rect">
            <a:avLst/>
          </a:prstGeom>
          <a:noFill/>
        </p:spPr>
        <p:txBody>
          <a:bodyPr wrap="square">
            <a:spAutoFit/>
          </a:bodyPr>
          <a:lstStyle/>
          <a:p>
            <a:pPr marL="0" marR="0" algn="just">
              <a:lnSpc>
                <a:spcPct val="107000"/>
              </a:lnSpc>
              <a:spcBef>
                <a:spcPts val="120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people in violet code in between 0-20 in numbers are purchased the item 21-30 times in past 1 year.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120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people in brown code in between 0-20 in numbers are purchased the item 42 times in past 1 year.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23574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9D4B297-53ED-4B37-B61E-071DBE0C046A}"/>
              </a:ext>
            </a:extLst>
          </p:cNvPr>
          <p:cNvSpPr>
            <a:spLocks noChangeArrowheads="1"/>
          </p:cNvSpPr>
          <p:nvPr/>
        </p:nvSpPr>
        <p:spPr bwMode="auto">
          <a:xfrm>
            <a:off x="4642338" y="2673054"/>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8">
            <a:extLst>
              <a:ext uri="{FF2B5EF4-FFF2-40B4-BE49-F238E27FC236}">
                <a16:creationId xmlns:a16="http://schemas.microsoft.com/office/drawing/2014/main" id="{9B2F020B-EF65-427A-811E-9AA9F3B113B7}"/>
              </a:ext>
            </a:extLst>
          </p:cNvPr>
          <p:cNvSpPr>
            <a:spLocks noChangeArrowheads="1"/>
          </p:cNvSpPr>
          <p:nvPr/>
        </p:nvSpPr>
        <p:spPr bwMode="auto">
          <a:xfrm>
            <a:off x="4642338" y="4454229"/>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 name="Picture 9">
            <a:extLst>
              <a:ext uri="{FF2B5EF4-FFF2-40B4-BE49-F238E27FC236}">
                <a16:creationId xmlns:a16="http://schemas.microsoft.com/office/drawing/2014/main" id="{101107C9-93A2-48F4-95F3-CF9D05811B03}"/>
              </a:ext>
            </a:extLst>
          </p:cNvPr>
          <p:cNvPicPr>
            <a:picLocks noChangeAspect="1"/>
          </p:cNvPicPr>
          <p:nvPr/>
        </p:nvPicPr>
        <p:blipFill>
          <a:blip r:embed="rId2"/>
          <a:stretch>
            <a:fillRect/>
          </a:stretch>
        </p:blipFill>
        <p:spPr>
          <a:xfrm>
            <a:off x="0" y="1"/>
            <a:ext cx="4642338" cy="2950464"/>
          </a:xfrm>
          <a:prstGeom prst="rect">
            <a:avLst/>
          </a:prstGeom>
        </p:spPr>
      </p:pic>
      <p:sp>
        <p:nvSpPr>
          <p:cNvPr id="11" name="TextBox 10">
            <a:extLst>
              <a:ext uri="{FF2B5EF4-FFF2-40B4-BE49-F238E27FC236}">
                <a16:creationId xmlns:a16="http://schemas.microsoft.com/office/drawing/2014/main" id="{25AD569D-CE1D-4986-A248-D24CAC9E0821}"/>
              </a:ext>
            </a:extLst>
          </p:cNvPr>
          <p:cNvSpPr txBox="1"/>
          <p:nvPr/>
        </p:nvSpPr>
        <p:spPr>
          <a:xfrm>
            <a:off x="4047744" y="389392"/>
            <a:ext cx="7363968" cy="1122167"/>
          </a:xfrm>
          <a:prstGeom prst="rect">
            <a:avLst/>
          </a:prstGeom>
          <a:noFill/>
        </p:spPr>
        <p:txBody>
          <a:bodyPr wrap="square">
            <a:spAutoFit/>
          </a:bodyPr>
          <a:lstStyle/>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Observations</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20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Its clear that most of people were using/Depends up on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Mobile Internet</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rather than </a:t>
            </a:r>
            <a:r>
              <a:rPr lang="en-US" sz="18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Wifi</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or Dial-up</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for online shopping.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6C7898EE-CB6E-4B56-8B57-3ABCE8987436}"/>
              </a:ext>
            </a:extLst>
          </p:cNvPr>
          <p:cNvPicPr>
            <a:picLocks noChangeAspect="1"/>
          </p:cNvPicPr>
          <p:nvPr/>
        </p:nvPicPr>
        <p:blipFill>
          <a:blip r:embed="rId3"/>
          <a:stretch>
            <a:fillRect/>
          </a:stretch>
        </p:blipFill>
        <p:spPr>
          <a:xfrm>
            <a:off x="203136" y="2901654"/>
            <a:ext cx="4439202" cy="2533650"/>
          </a:xfrm>
          <a:prstGeom prst="rect">
            <a:avLst/>
          </a:prstGeom>
        </p:spPr>
      </p:pic>
      <p:sp>
        <p:nvSpPr>
          <p:cNvPr id="13" name="TextBox 12">
            <a:extLst>
              <a:ext uri="{FF2B5EF4-FFF2-40B4-BE49-F238E27FC236}">
                <a16:creationId xmlns:a16="http://schemas.microsoft.com/office/drawing/2014/main" id="{F6B19B98-F7C7-4DBD-8D88-B679BD254CC4}"/>
              </a:ext>
            </a:extLst>
          </p:cNvPr>
          <p:cNvSpPr txBox="1"/>
          <p:nvPr/>
        </p:nvSpPr>
        <p:spPr>
          <a:xfrm>
            <a:off x="3925824" y="3198098"/>
            <a:ext cx="5951665" cy="1122167"/>
          </a:xfrm>
          <a:prstGeom prst="rect">
            <a:avLst/>
          </a:prstGeom>
          <a:noFill/>
        </p:spPr>
        <p:txBody>
          <a:bodyPr wrap="square">
            <a:spAutoFit/>
          </a:bodyPr>
          <a:lstStyle/>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Observations: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20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Smart phones are more popular devices used by public and then next is Laptop then Desktop &amp; Tablet.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4037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F065D9-21CD-429A-8FB7-F27A801EB9FC}"/>
              </a:ext>
            </a:extLst>
          </p:cNvPr>
          <p:cNvPicPr>
            <a:picLocks noChangeAspect="1"/>
          </p:cNvPicPr>
          <p:nvPr/>
        </p:nvPicPr>
        <p:blipFill>
          <a:blip r:embed="rId2"/>
          <a:stretch>
            <a:fillRect/>
          </a:stretch>
        </p:blipFill>
        <p:spPr>
          <a:xfrm>
            <a:off x="0" y="0"/>
            <a:ext cx="5943600" cy="1495425"/>
          </a:xfrm>
          <a:prstGeom prst="rect">
            <a:avLst/>
          </a:prstGeom>
        </p:spPr>
      </p:pic>
      <p:pic>
        <p:nvPicPr>
          <p:cNvPr id="5" name="Picture 4">
            <a:extLst>
              <a:ext uri="{FF2B5EF4-FFF2-40B4-BE49-F238E27FC236}">
                <a16:creationId xmlns:a16="http://schemas.microsoft.com/office/drawing/2014/main" id="{8EFF6CC9-6A05-4877-8049-AC8E0D181C1F}"/>
              </a:ext>
            </a:extLst>
          </p:cNvPr>
          <p:cNvPicPr>
            <a:picLocks noChangeAspect="1"/>
          </p:cNvPicPr>
          <p:nvPr/>
        </p:nvPicPr>
        <p:blipFill>
          <a:blip r:embed="rId3"/>
          <a:stretch>
            <a:fillRect/>
          </a:stretch>
        </p:blipFill>
        <p:spPr>
          <a:xfrm>
            <a:off x="4137025" y="1654126"/>
            <a:ext cx="5943600" cy="4016424"/>
          </a:xfrm>
          <a:prstGeom prst="rect">
            <a:avLst/>
          </a:prstGeom>
        </p:spPr>
      </p:pic>
      <p:sp>
        <p:nvSpPr>
          <p:cNvPr id="7" name="TextBox 6">
            <a:extLst>
              <a:ext uri="{FF2B5EF4-FFF2-40B4-BE49-F238E27FC236}">
                <a16:creationId xmlns:a16="http://schemas.microsoft.com/office/drawing/2014/main" id="{5DA183E3-2977-4EC8-8259-781EF32BE2C4}"/>
              </a:ext>
            </a:extLst>
          </p:cNvPr>
          <p:cNvSpPr txBox="1"/>
          <p:nvPr/>
        </p:nvSpPr>
        <p:spPr>
          <a:xfrm>
            <a:off x="0" y="1442277"/>
            <a:ext cx="4360985" cy="3339184"/>
          </a:xfrm>
          <a:prstGeom prst="rect">
            <a:avLst/>
          </a:prstGeom>
          <a:noFill/>
        </p:spPr>
        <p:txBody>
          <a:bodyPr wrap="square">
            <a:spAutoFit/>
          </a:bodyPr>
          <a:lstStyle/>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Observations</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DEVICE(OS):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Most commonly used operating system is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Windows</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and next followed by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Android</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and then next </a:t>
            </a:r>
            <a:r>
              <a:rPr lang="en-US" sz="18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ios</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/Mac</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Device Browser: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Google Chrome</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is most used browser than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safari</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opera</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and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Mozilla Firefox</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Channel: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Seach</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Engine</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is the most used tool than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Content Marketing</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&amp;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Display Adverts</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9766F4D-397A-4C67-9E3C-E6F16C3C683A}"/>
              </a:ext>
            </a:extLst>
          </p:cNvPr>
          <p:cNvSpPr txBox="1"/>
          <p:nvPr/>
        </p:nvSpPr>
        <p:spPr>
          <a:xfrm>
            <a:off x="5067790" y="13770"/>
            <a:ext cx="5070230" cy="1561005"/>
          </a:xfrm>
          <a:prstGeom prst="rect">
            <a:avLst/>
          </a:prstGeom>
          <a:noFill/>
        </p:spPr>
        <p:txBody>
          <a:bodyPr wrap="square">
            <a:spAutoFit/>
          </a:bodyPr>
          <a:lstStyle/>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MOBILE SCREEN SIZE: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data which we have it is saying most people have screen size apart from 4.7,5.5,5 inches.  to that most people have 5.5 inches of </a:t>
            </a:r>
            <a:r>
              <a:rPr lang="en-US"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screensize</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of the mobile.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7546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504000" y="565560"/>
            <a:ext cx="9070920" cy="945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endParaRPr lang="en-IN" sz="4400" b="0" strike="noStrike" spc="-1" dirty="0">
              <a:latin typeface="Arial"/>
            </a:endParaRPr>
          </a:p>
        </p:txBody>
      </p:sp>
      <p:sp>
        <p:nvSpPr>
          <p:cNvPr id="96" name="CustomShape 2"/>
          <p:cNvSpPr/>
          <p:nvPr/>
        </p:nvSpPr>
        <p:spPr>
          <a:xfrm>
            <a:off x="504000" y="1656000"/>
            <a:ext cx="6881538" cy="3563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fontScale="98000"/>
          </a:bodyPr>
          <a:lstStyle/>
          <a:p>
            <a:pPr marL="108720">
              <a:lnSpc>
                <a:spcPct val="100000"/>
              </a:lnSpc>
              <a:spcBef>
                <a:spcPts val="519"/>
              </a:spcBef>
              <a:buClr>
                <a:srgbClr val="000000"/>
              </a:buClr>
              <a:buSzPct val="45000"/>
            </a:pPr>
            <a:endParaRPr lang="en-IN" b="0" strike="noStrike" spc="-1" dirty="0">
              <a:latin typeface="Arial"/>
            </a:endParaRPr>
          </a:p>
        </p:txBody>
      </p:sp>
      <p:pic>
        <p:nvPicPr>
          <p:cNvPr id="4" name="Picture 3">
            <a:extLst>
              <a:ext uri="{FF2B5EF4-FFF2-40B4-BE49-F238E27FC236}">
                <a16:creationId xmlns:a16="http://schemas.microsoft.com/office/drawing/2014/main" id="{CC3A0D2F-03B0-4733-9E62-550D408F87B9}"/>
              </a:ext>
            </a:extLst>
          </p:cNvPr>
          <p:cNvPicPr>
            <a:picLocks noChangeAspect="1"/>
          </p:cNvPicPr>
          <p:nvPr/>
        </p:nvPicPr>
        <p:blipFill>
          <a:blip r:embed="rId2"/>
          <a:stretch>
            <a:fillRect/>
          </a:stretch>
        </p:blipFill>
        <p:spPr>
          <a:xfrm>
            <a:off x="1" y="0"/>
            <a:ext cx="5040312" cy="3471677"/>
          </a:xfrm>
          <a:prstGeom prst="rect">
            <a:avLst/>
          </a:prstGeom>
        </p:spPr>
      </p:pic>
      <p:sp>
        <p:nvSpPr>
          <p:cNvPr id="6" name="TextBox 5">
            <a:extLst>
              <a:ext uri="{FF2B5EF4-FFF2-40B4-BE49-F238E27FC236}">
                <a16:creationId xmlns:a16="http://schemas.microsoft.com/office/drawing/2014/main" id="{6B0FA151-D7A9-461D-AE37-B975ACBE5A46}"/>
              </a:ext>
            </a:extLst>
          </p:cNvPr>
          <p:cNvSpPr txBox="1"/>
          <p:nvPr/>
        </p:nvSpPr>
        <p:spPr>
          <a:xfrm>
            <a:off x="4762500" y="565560"/>
            <a:ext cx="5046784" cy="671915"/>
          </a:xfrm>
          <a:prstGeom prst="rect">
            <a:avLst/>
          </a:prstGeom>
          <a:noFill/>
        </p:spPr>
        <p:txBody>
          <a:bodyPr wrap="square">
            <a:spAutoFit/>
          </a:bodyPr>
          <a:lstStyle/>
          <a:p>
            <a:pPr marL="0" marR="0">
              <a:lnSpc>
                <a:spcPct val="107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Observation</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Mostly people are engaging to explore more than 15 minutes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0ED1A8C6-04A3-4254-AEAF-CDF66452FAEE}"/>
              </a:ext>
            </a:extLst>
          </p:cNvPr>
          <p:cNvPicPr>
            <a:picLocks noChangeAspect="1"/>
          </p:cNvPicPr>
          <p:nvPr/>
        </p:nvPicPr>
        <p:blipFill>
          <a:blip r:embed="rId3"/>
          <a:stretch>
            <a:fillRect/>
          </a:stretch>
        </p:blipFill>
        <p:spPr>
          <a:xfrm>
            <a:off x="0" y="3258975"/>
            <a:ext cx="4528136" cy="2166521"/>
          </a:xfrm>
          <a:prstGeom prst="rect">
            <a:avLst/>
          </a:prstGeom>
        </p:spPr>
      </p:pic>
      <p:sp>
        <p:nvSpPr>
          <p:cNvPr id="9" name="TextBox 8">
            <a:extLst>
              <a:ext uri="{FF2B5EF4-FFF2-40B4-BE49-F238E27FC236}">
                <a16:creationId xmlns:a16="http://schemas.microsoft.com/office/drawing/2014/main" id="{9374AD2B-F9AC-485C-893E-D522A569ABF7}"/>
              </a:ext>
            </a:extLst>
          </p:cNvPr>
          <p:cNvSpPr txBox="1"/>
          <p:nvPr/>
        </p:nvSpPr>
        <p:spPr>
          <a:xfrm>
            <a:off x="4528136" y="3598187"/>
            <a:ext cx="5046784" cy="1122167"/>
          </a:xfrm>
          <a:prstGeom prst="rect">
            <a:avLst/>
          </a:prstGeom>
          <a:noFill/>
        </p:spPr>
        <p:txBody>
          <a:bodyPr wrap="square">
            <a:spAutoFit/>
          </a:bodyPr>
          <a:lstStyle/>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Observations: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20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Public used Credit/Debit Cards while shopping. Then by Cash on </a:t>
            </a:r>
            <a:r>
              <a:rPr lang="en-US"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Deleivey</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(COD) and then E-wallets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CEC1BCD-1721-4796-886E-EFDDE3CAFC22}"/>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3">
            <a:extLst>
              <a:ext uri="{FF2B5EF4-FFF2-40B4-BE49-F238E27FC236}">
                <a16:creationId xmlns:a16="http://schemas.microsoft.com/office/drawing/2014/main" id="{2B0E4777-D611-4819-A13F-46AE7766C967}"/>
              </a:ext>
            </a:extLst>
          </p:cNvPr>
          <p:cNvSpPr>
            <a:spLocks noChangeArrowheads="1"/>
          </p:cNvSpPr>
          <p:nvPr/>
        </p:nvSpPr>
        <p:spPr bwMode="auto">
          <a:xfrm>
            <a:off x="0" y="3228975"/>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EE6DBDAA-3E50-42A0-805A-C54440B86200}"/>
              </a:ext>
            </a:extLst>
          </p:cNvPr>
          <p:cNvPicPr>
            <a:picLocks noChangeAspect="1"/>
          </p:cNvPicPr>
          <p:nvPr/>
        </p:nvPicPr>
        <p:blipFill>
          <a:blip r:embed="rId2"/>
          <a:stretch>
            <a:fillRect/>
          </a:stretch>
        </p:blipFill>
        <p:spPr>
          <a:xfrm>
            <a:off x="0" y="1"/>
            <a:ext cx="4407877" cy="3352800"/>
          </a:xfrm>
          <a:prstGeom prst="rect">
            <a:avLst/>
          </a:prstGeom>
        </p:spPr>
      </p:pic>
      <p:sp>
        <p:nvSpPr>
          <p:cNvPr id="10" name="TextBox 9">
            <a:extLst>
              <a:ext uri="{FF2B5EF4-FFF2-40B4-BE49-F238E27FC236}">
                <a16:creationId xmlns:a16="http://schemas.microsoft.com/office/drawing/2014/main" id="{19EE7A2C-0037-4AEA-85BB-B1AA2D9D6902}"/>
              </a:ext>
            </a:extLst>
          </p:cNvPr>
          <p:cNvSpPr txBox="1"/>
          <p:nvPr/>
        </p:nvSpPr>
        <p:spPr>
          <a:xfrm>
            <a:off x="4406657" y="103102"/>
            <a:ext cx="5673968" cy="1868781"/>
          </a:xfrm>
          <a:prstGeom prst="rect">
            <a:avLst/>
          </a:prstGeom>
          <a:noFill/>
        </p:spPr>
        <p:txBody>
          <a:bodyPr wrap="square">
            <a:spAutoFit/>
          </a:bodyPr>
          <a:lstStyle/>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Observations: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20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Mostly people strongly agree that "</a:t>
            </a:r>
            <a:r>
              <a:rPr lang="en-US"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WebsiteContent</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is very much important.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20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Very less people dis-agree with "</a:t>
            </a:r>
            <a:r>
              <a:rPr lang="en-US"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WebsiteContent</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is very much important.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2FBD94B8-18C9-4382-BBA7-2284D3ECE348}"/>
              </a:ext>
            </a:extLst>
          </p:cNvPr>
          <p:cNvPicPr>
            <a:picLocks noChangeAspect="1"/>
          </p:cNvPicPr>
          <p:nvPr/>
        </p:nvPicPr>
        <p:blipFill>
          <a:blip r:embed="rId3"/>
          <a:stretch>
            <a:fillRect/>
          </a:stretch>
        </p:blipFill>
        <p:spPr>
          <a:xfrm>
            <a:off x="157650" y="3228975"/>
            <a:ext cx="5059119" cy="2451417"/>
          </a:xfrm>
          <a:prstGeom prst="rect">
            <a:avLst/>
          </a:prstGeom>
        </p:spPr>
      </p:pic>
      <p:sp>
        <p:nvSpPr>
          <p:cNvPr id="13" name="TextBox 12">
            <a:extLst>
              <a:ext uri="{FF2B5EF4-FFF2-40B4-BE49-F238E27FC236}">
                <a16:creationId xmlns:a16="http://schemas.microsoft.com/office/drawing/2014/main" id="{08BE1EA2-2FCF-4E90-B909-3420BFB9EDBE}"/>
              </a:ext>
            </a:extLst>
          </p:cNvPr>
          <p:cNvSpPr txBox="1"/>
          <p:nvPr/>
        </p:nvSpPr>
        <p:spPr>
          <a:xfrm>
            <a:off x="5125305" y="3805763"/>
            <a:ext cx="5046784" cy="1122167"/>
          </a:xfrm>
          <a:prstGeom prst="rect">
            <a:avLst/>
          </a:prstGeom>
          <a:noFill/>
        </p:spPr>
        <p:txBody>
          <a:bodyPr wrap="square">
            <a:spAutoFit/>
          </a:bodyPr>
          <a:lstStyle/>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Observations: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20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Most people thinks Product </a:t>
            </a:r>
            <a:r>
              <a:rPr lang="en-US"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comparision</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is very much need. For getting the better product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6128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5E2D8B5-3D27-4047-B829-E0D11CED7861}"/>
              </a:ext>
            </a:extLst>
          </p:cNvPr>
          <p:cNvPicPr>
            <a:picLocks noChangeAspect="1"/>
          </p:cNvPicPr>
          <p:nvPr/>
        </p:nvPicPr>
        <p:blipFill>
          <a:blip r:embed="rId3"/>
          <a:stretch>
            <a:fillRect/>
          </a:stretch>
        </p:blipFill>
        <p:spPr>
          <a:xfrm>
            <a:off x="0" y="0"/>
            <a:ext cx="5040312" cy="2835275"/>
          </a:xfrm>
          <a:prstGeom prst="rect">
            <a:avLst/>
          </a:prstGeom>
        </p:spPr>
      </p:pic>
      <p:sp>
        <p:nvSpPr>
          <p:cNvPr id="12" name="TextBox 11">
            <a:extLst>
              <a:ext uri="{FF2B5EF4-FFF2-40B4-BE49-F238E27FC236}">
                <a16:creationId xmlns:a16="http://schemas.microsoft.com/office/drawing/2014/main" id="{0E2489D9-6227-4C61-90FE-16D6661A04EB}"/>
              </a:ext>
            </a:extLst>
          </p:cNvPr>
          <p:cNvSpPr txBox="1"/>
          <p:nvPr/>
        </p:nvSpPr>
        <p:spPr>
          <a:xfrm>
            <a:off x="4117730" y="429823"/>
            <a:ext cx="5046784" cy="1496692"/>
          </a:xfrm>
          <a:prstGeom prst="rect">
            <a:avLst/>
          </a:prstGeom>
          <a:noFill/>
        </p:spPr>
        <p:txBody>
          <a:bodyPr wrap="square">
            <a:spAutoFit/>
          </a:bodyPr>
          <a:lstStyle/>
          <a:p>
            <a:pPr marL="0" marR="0" algn="just">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Observations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alibri" panose="020F0502020204030204" pitchFamily="34" charset="0"/>
                <a:ea typeface="Times New Roman" panose="02020603050405020304" pitchFamily="18" charset="0"/>
              </a:rPr>
              <a:t>Most people will show </a:t>
            </a:r>
            <a:r>
              <a:rPr lang="en-US" sz="1800" dirty="0" err="1">
                <a:solidFill>
                  <a:srgbClr val="000000"/>
                </a:solidFill>
                <a:effectLst/>
                <a:latin typeface="Calibri" panose="020F0502020204030204" pitchFamily="34" charset="0"/>
                <a:ea typeface="Times New Roman" panose="02020603050405020304" pitchFamily="18" charset="0"/>
              </a:rPr>
              <a:t>intrest</a:t>
            </a:r>
            <a:r>
              <a:rPr lang="en-US" sz="1800" dirty="0">
                <a:solidFill>
                  <a:srgbClr val="000000"/>
                </a:solidFill>
                <a:effectLst/>
                <a:latin typeface="Calibri" panose="020F0502020204030204" pitchFamily="34" charset="0"/>
                <a:ea typeface="Times New Roman" panose="02020603050405020304" pitchFamily="18" charset="0"/>
              </a:rPr>
              <a:t> on the information about the product if they want to buy. So, there are above 120 in number of people who are agree for this</a:t>
            </a:r>
            <a:endParaRPr lang="en-US" dirty="0"/>
          </a:p>
        </p:txBody>
      </p:sp>
      <p:pic>
        <p:nvPicPr>
          <p:cNvPr id="13" name="Picture 12">
            <a:extLst>
              <a:ext uri="{FF2B5EF4-FFF2-40B4-BE49-F238E27FC236}">
                <a16:creationId xmlns:a16="http://schemas.microsoft.com/office/drawing/2014/main" id="{7595E43C-CF44-4749-BAA1-925AAA3718D3}"/>
              </a:ext>
            </a:extLst>
          </p:cNvPr>
          <p:cNvPicPr>
            <a:picLocks noChangeAspect="1"/>
          </p:cNvPicPr>
          <p:nvPr/>
        </p:nvPicPr>
        <p:blipFill>
          <a:blip r:embed="rId4"/>
          <a:stretch>
            <a:fillRect/>
          </a:stretch>
        </p:blipFill>
        <p:spPr>
          <a:xfrm>
            <a:off x="126144" y="2756255"/>
            <a:ext cx="5772150" cy="533400"/>
          </a:xfrm>
          <a:prstGeom prst="rect">
            <a:avLst/>
          </a:prstGeom>
        </p:spPr>
      </p:pic>
      <p:pic>
        <p:nvPicPr>
          <p:cNvPr id="14" name="Picture 13">
            <a:extLst>
              <a:ext uri="{FF2B5EF4-FFF2-40B4-BE49-F238E27FC236}">
                <a16:creationId xmlns:a16="http://schemas.microsoft.com/office/drawing/2014/main" id="{7734AD36-6D9C-4816-9D9E-9048573EB119}"/>
              </a:ext>
            </a:extLst>
          </p:cNvPr>
          <p:cNvPicPr>
            <a:picLocks noChangeAspect="1"/>
          </p:cNvPicPr>
          <p:nvPr/>
        </p:nvPicPr>
        <p:blipFill>
          <a:blip r:embed="rId5"/>
          <a:stretch>
            <a:fillRect/>
          </a:stretch>
        </p:blipFill>
        <p:spPr>
          <a:xfrm>
            <a:off x="192819" y="3265098"/>
            <a:ext cx="5638800" cy="1943100"/>
          </a:xfrm>
          <a:prstGeom prst="rect">
            <a:avLst/>
          </a:prstGeom>
        </p:spPr>
      </p:pic>
      <p:sp>
        <p:nvSpPr>
          <p:cNvPr id="16" name="TextBox 15">
            <a:extLst>
              <a:ext uri="{FF2B5EF4-FFF2-40B4-BE49-F238E27FC236}">
                <a16:creationId xmlns:a16="http://schemas.microsoft.com/office/drawing/2014/main" id="{DB9FD9BC-E1A1-4135-9609-74B7C89CE881}"/>
              </a:ext>
            </a:extLst>
          </p:cNvPr>
          <p:cNvSpPr txBox="1"/>
          <p:nvPr/>
        </p:nvSpPr>
        <p:spPr>
          <a:xfrm>
            <a:off x="5243145" y="3648048"/>
            <a:ext cx="5046784" cy="942694"/>
          </a:xfrm>
          <a:prstGeom prst="rect">
            <a:avLst/>
          </a:prstGeom>
          <a:noFill/>
        </p:spPr>
        <p:txBody>
          <a:bodyPr wrap="square">
            <a:spAutoFit/>
          </a:bodyPr>
          <a:lstStyle/>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Observations: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alibri" panose="020F0502020204030204" pitchFamily="34" charset="0"/>
                <a:ea typeface="Times New Roman" panose="02020603050405020304" pitchFamily="18" charset="0"/>
              </a:rPr>
              <a:t>Most people will </a:t>
            </a:r>
            <a:r>
              <a:rPr lang="en-US" sz="1800" dirty="0" err="1">
                <a:solidFill>
                  <a:srgbClr val="000000"/>
                </a:solidFill>
                <a:effectLst/>
                <a:latin typeface="Calibri" panose="020F0502020204030204" pitchFamily="34" charset="0"/>
                <a:ea typeface="Times New Roman" panose="02020603050405020304" pitchFamily="18" charset="0"/>
              </a:rPr>
              <a:t>stongly</a:t>
            </a:r>
            <a:r>
              <a:rPr lang="en-US" sz="1800" dirty="0">
                <a:solidFill>
                  <a:srgbClr val="000000"/>
                </a:solidFill>
                <a:effectLst/>
                <a:latin typeface="Calibri" panose="020F0502020204030204" pitchFamily="34" charset="0"/>
                <a:ea typeface="Times New Roman" panose="02020603050405020304" pitchFamily="18" charset="0"/>
              </a:rPr>
              <a:t> agree for purchasing the items in simple way</a:t>
            </a:r>
            <a:endParaRPr lang="en-US" dirty="0"/>
          </a:p>
        </p:txBody>
      </p:sp>
    </p:spTree>
    <p:extLst>
      <p:ext uri="{BB962C8B-B14F-4D97-AF65-F5344CB8AC3E}">
        <p14:creationId xmlns:p14="http://schemas.microsoft.com/office/powerpoint/2010/main" val="181218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F3A03C8-04AF-4AC5-8714-DC74600FDD4D}"/>
              </a:ext>
            </a:extLst>
          </p:cNvPr>
          <p:cNvPicPr>
            <a:picLocks noChangeAspect="1"/>
          </p:cNvPicPr>
          <p:nvPr/>
        </p:nvPicPr>
        <p:blipFill>
          <a:blip r:embed="rId2"/>
          <a:stretch>
            <a:fillRect/>
          </a:stretch>
        </p:blipFill>
        <p:spPr>
          <a:xfrm>
            <a:off x="0" y="1"/>
            <a:ext cx="4431323" cy="3247292"/>
          </a:xfrm>
          <a:prstGeom prst="rect">
            <a:avLst/>
          </a:prstGeom>
        </p:spPr>
      </p:pic>
      <p:sp>
        <p:nvSpPr>
          <p:cNvPr id="8" name="TextBox 7">
            <a:extLst>
              <a:ext uri="{FF2B5EF4-FFF2-40B4-BE49-F238E27FC236}">
                <a16:creationId xmlns:a16="http://schemas.microsoft.com/office/drawing/2014/main" id="{089A7069-2D0C-4CFE-87CD-B87361DA5AD7}"/>
              </a:ext>
            </a:extLst>
          </p:cNvPr>
          <p:cNvSpPr txBox="1"/>
          <p:nvPr/>
        </p:nvSpPr>
        <p:spPr>
          <a:xfrm>
            <a:off x="4270130" y="295446"/>
            <a:ext cx="5046784" cy="968278"/>
          </a:xfrm>
          <a:prstGeom prst="rect">
            <a:avLst/>
          </a:prstGeom>
          <a:noFill/>
        </p:spPr>
        <p:txBody>
          <a:bodyPr wrap="square">
            <a:spAutoFit/>
          </a:bodyPr>
          <a:lstStyle/>
          <a:p>
            <a:pPr marL="0" marR="0" algn="just">
              <a:lnSpc>
                <a:spcPct val="107000"/>
              </a:lnSpc>
              <a:spcBef>
                <a:spcPts val="120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Trust is the most important thing in business it plays very crucial role. So in this Obviously all people will strongly agree while purchasing an item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0EF69EFF-4E1B-4BB3-AB7A-01B9741AC0A9}"/>
              </a:ext>
            </a:extLst>
          </p:cNvPr>
          <p:cNvPicPr>
            <a:picLocks noChangeAspect="1"/>
          </p:cNvPicPr>
          <p:nvPr/>
        </p:nvPicPr>
        <p:blipFill>
          <a:blip r:embed="rId3"/>
          <a:stretch>
            <a:fillRect/>
          </a:stretch>
        </p:blipFill>
        <p:spPr>
          <a:xfrm>
            <a:off x="4270130" y="1526369"/>
            <a:ext cx="5572125" cy="838200"/>
          </a:xfrm>
          <a:prstGeom prst="rect">
            <a:avLst/>
          </a:prstGeom>
        </p:spPr>
      </p:pic>
      <p:pic>
        <p:nvPicPr>
          <p:cNvPr id="10" name="Picture 9">
            <a:extLst>
              <a:ext uri="{FF2B5EF4-FFF2-40B4-BE49-F238E27FC236}">
                <a16:creationId xmlns:a16="http://schemas.microsoft.com/office/drawing/2014/main" id="{0EC255EE-7CC1-4338-A1CE-A04D69D5C0D9}"/>
              </a:ext>
            </a:extLst>
          </p:cNvPr>
          <p:cNvPicPr>
            <a:picLocks noChangeAspect="1"/>
          </p:cNvPicPr>
          <p:nvPr/>
        </p:nvPicPr>
        <p:blipFill>
          <a:blip r:embed="rId4"/>
          <a:stretch>
            <a:fillRect/>
          </a:stretch>
        </p:blipFill>
        <p:spPr>
          <a:xfrm>
            <a:off x="4084392" y="2472763"/>
            <a:ext cx="5943600" cy="2139950"/>
          </a:xfrm>
          <a:prstGeom prst="rect">
            <a:avLst/>
          </a:prstGeom>
        </p:spPr>
      </p:pic>
      <p:sp>
        <p:nvSpPr>
          <p:cNvPr id="12" name="TextBox 11">
            <a:extLst>
              <a:ext uri="{FF2B5EF4-FFF2-40B4-BE49-F238E27FC236}">
                <a16:creationId xmlns:a16="http://schemas.microsoft.com/office/drawing/2014/main" id="{FA624E17-0292-407F-BA40-C559EEC5BC48}"/>
              </a:ext>
            </a:extLst>
          </p:cNvPr>
          <p:cNvSpPr txBox="1"/>
          <p:nvPr/>
        </p:nvSpPr>
        <p:spPr>
          <a:xfrm>
            <a:off x="202223" y="3151126"/>
            <a:ext cx="3760177" cy="1521122"/>
          </a:xfrm>
          <a:prstGeom prst="rect">
            <a:avLst/>
          </a:prstGeom>
          <a:noFill/>
        </p:spPr>
        <p:txBody>
          <a:bodyPr wrap="square">
            <a:spAutoFit/>
          </a:bodyPr>
          <a:lstStyle/>
          <a:p>
            <a:pPr marL="0" marR="0" algn="just">
              <a:lnSpc>
                <a:spcPct val="107000"/>
              </a:lnSpc>
              <a:spcBef>
                <a:spcPts val="0"/>
              </a:spcBef>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Observations: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1200"/>
              </a:spcBef>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Most of Customers firmly believe that approach of "Empathy" is the most important concern.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64FA9523-CD58-4337-95B4-5ECF4CCC3FA6}"/>
              </a:ext>
            </a:extLst>
          </p:cNvPr>
          <p:cNvSpPr txBox="1"/>
          <p:nvPr/>
        </p:nvSpPr>
        <p:spPr>
          <a:xfrm>
            <a:off x="202222" y="4644379"/>
            <a:ext cx="9114691" cy="928396"/>
          </a:xfrm>
          <a:prstGeom prst="rect">
            <a:avLst/>
          </a:prstGeom>
          <a:noFill/>
        </p:spPr>
        <p:txBody>
          <a:bodyPr wrap="square">
            <a:spAutoFit/>
          </a:bodyPr>
          <a:lstStyle/>
          <a:p>
            <a:pPr marL="0" marR="0" algn="just">
              <a:lnSpc>
                <a:spcPct val="107000"/>
              </a:lnSpc>
              <a:spcBef>
                <a:spcPts val="1200"/>
              </a:spcBef>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 here 72.1% are </a:t>
            </a:r>
            <a:r>
              <a:rPr lang="en-US"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stongly</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agree to this comparing to others.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1200"/>
              </a:spcBef>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As </a:t>
            </a:r>
            <a:r>
              <a:rPr lang="en-US"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used pie chart here for better representation than the count plot.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3641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BA9500-8711-4246-9763-1C5A2B79749C}"/>
              </a:ext>
            </a:extLst>
          </p:cNvPr>
          <p:cNvPicPr>
            <a:picLocks noChangeAspect="1"/>
          </p:cNvPicPr>
          <p:nvPr/>
        </p:nvPicPr>
        <p:blipFill>
          <a:blip r:embed="rId2"/>
          <a:stretch>
            <a:fillRect/>
          </a:stretch>
        </p:blipFill>
        <p:spPr>
          <a:xfrm>
            <a:off x="1" y="0"/>
            <a:ext cx="4794738" cy="895350"/>
          </a:xfrm>
          <a:prstGeom prst="rect">
            <a:avLst/>
          </a:prstGeom>
        </p:spPr>
      </p:pic>
      <p:pic>
        <p:nvPicPr>
          <p:cNvPr id="6" name="Picture 5">
            <a:extLst>
              <a:ext uri="{FF2B5EF4-FFF2-40B4-BE49-F238E27FC236}">
                <a16:creationId xmlns:a16="http://schemas.microsoft.com/office/drawing/2014/main" id="{E0E02FE1-08F3-4907-8912-1694B2D88AE0}"/>
              </a:ext>
            </a:extLst>
          </p:cNvPr>
          <p:cNvPicPr>
            <a:picLocks noChangeAspect="1"/>
          </p:cNvPicPr>
          <p:nvPr/>
        </p:nvPicPr>
        <p:blipFill>
          <a:blip r:embed="rId3"/>
          <a:stretch>
            <a:fillRect/>
          </a:stretch>
        </p:blipFill>
        <p:spPr>
          <a:xfrm>
            <a:off x="0" y="895350"/>
            <a:ext cx="5046784" cy="1752600"/>
          </a:xfrm>
          <a:prstGeom prst="rect">
            <a:avLst/>
          </a:prstGeom>
        </p:spPr>
      </p:pic>
      <p:sp>
        <p:nvSpPr>
          <p:cNvPr id="7" name="TextBox 6">
            <a:extLst>
              <a:ext uri="{FF2B5EF4-FFF2-40B4-BE49-F238E27FC236}">
                <a16:creationId xmlns:a16="http://schemas.microsoft.com/office/drawing/2014/main" id="{573C51A8-16C9-4695-864D-BA1F24B86ABA}"/>
              </a:ext>
            </a:extLst>
          </p:cNvPr>
          <p:cNvSpPr txBox="1"/>
          <p:nvPr/>
        </p:nvSpPr>
        <p:spPr>
          <a:xfrm>
            <a:off x="4794739" y="3536"/>
            <a:ext cx="5046784" cy="3054234"/>
          </a:xfrm>
          <a:prstGeom prst="rect">
            <a:avLst/>
          </a:prstGeom>
          <a:noFill/>
        </p:spPr>
        <p:txBody>
          <a:bodyPr wrap="square">
            <a:spAutoFit/>
          </a:bodyPr>
          <a:lstStyle/>
          <a:p>
            <a:pPr marL="0" marR="0" algn="just">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Observations: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120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As we all know that privacy is the most vital thing as all the customers data like credit-card number, debit-card number, are stored in the retailers database, and customer believes on the company that it will not breach the private data policy.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120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Our records also shows that most of customers strongly </a:t>
            </a:r>
            <a:r>
              <a:rPr lang="en-US"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beleive</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that online store must guarantee the privacy of the data of customers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58241E00-7864-44F5-9738-A6CC8A53626B}"/>
              </a:ext>
            </a:extLst>
          </p:cNvPr>
          <p:cNvPicPr>
            <a:picLocks noChangeAspect="1"/>
          </p:cNvPicPr>
          <p:nvPr/>
        </p:nvPicPr>
        <p:blipFill>
          <a:blip r:embed="rId4"/>
          <a:stretch>
            <a:fillRect/>
          </a:stretch>
        </p:blipFill>
        <p:spPr>
          <a:xfrm>
            <a:off x="0" y="3057770"/>
            <a:ext cx="5610225" cy="885825"/>
          </a:xfrm>
          <a:prstGeom prst="rect">
            <a:avLst/>
          </a:prstGeom>
        </p:spPr>
      </p:pic>
      <p:pic>
        <p:nvPicPr>
          <p:cNvPr id="9" name="Picture 8">
            <a:extLst>
              <a:ext uri="{FF2B5EF4-FFF2-40B4-BE49-F238E27FC236}">
                <a16:creationId xmlns:a16="http://schemas.microsoft.com/office/drawing/2014/main" id="{CAFA69DC-F1D8-4464-AD39-B7ED65683C1C}"/>
              </a:ext>
            </a:extLst>
          </p:cNvPr>
          <p:cNvPicPr>
            <a:picLocks noChangeAspect="1"/>
          </p:cNvPicPr>
          <p:nvPr/>
        </p:nvPicPr>
        <p:blipFill>
          <a:blip r:embed="rId5"/>
          <a:stretch>
            <a:fillRect/>
          </a:stretch>
        </p:blipFill>
        <p:spPr>
          <a:xfrm>
            <a:off x="-95152" y="3953120"/>
            <a:ext cx="5464322" cy="1725223"/>
          </a:xfrm>
          <a:prstGeom prst="rect">
            <a:avLst/>
          </a:prstGeom>
        </p:spPr>
      </p:pic>
      <p:sp>
        <p:nvSpPr>
          <p:cNvPr id="11" name="TextBox 10">
            <a:extLst>
              <a:ext uri="{FF2B5EF4-FFF2-40B4-BE49-F238E27FC236}">
                <a16:creationId xmlns:a16="http://schemas.microsoft.com/office/drawing/2014/main" id="{913AA106-64F5-439A-BE73-13E6C754D3E5}"/>
              </a:ext>
            </a:extLst>
          </p:cNvPr>
          <p:cNvSpPr txBox="1"/>
          <p:nvPr/>
        </p:nvSpPr>
        <p:spPr>
          <a:xfrm>
            <a:off x="5610225" y="3822174"/>
            <a:ext cx="4144108" cy="1714893"/>
          </a:xfrm>
          <a:prstGeom prst="rect">
            <a:avLst/>
          </a:prstGeom>
          <a:noFill/>
        </p:spPr>
        <p:txBody>
          <a:bodyPr wrap="square">
            <a:spAutoFit/>
          </a:bodyPr>
          <a:lstStyle/>
          <a:p>
            <a:pPr marL="0" marR="0" algn="just">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Observations: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120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Most of the customers expect that their online store must provide the assistance to them through various modes like ("</a:t>
            </a:r>
            <a:r>
              <a:rPr lang="en-US"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Email","Text</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messages","Phone</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Call").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0553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504000" y="565560"/>
            <a:ext cx="9070920" cy="945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endParaRPr lang="en-IN" sz="4400" b="0" strike="noStrike" spc="-1" dirty="0">
              <a:latin typeface="Arial"/>
            </a:endParaRPr>
          </a:p>
        </p:txBody>
      </p:sp>
      <p:sp>
        <p:nvSpPr>
          <p:cNvPr id="98" name="CustomShape 2"/>
          <p:cNvSpPr/>
          <p:nvPr/>
        </p:nvSpPr>
        <p:spPr>
          <a:xfrm>
            <a:off x="504000" y="1656000"/>
            <a:ext cx="9070920" cy="2958120"/>
          </a:xfrm>
          <a:prstGeom prst="rect">
            <a:avLst/>
          </a:prstGeom>
          <a:noFill/>
          <a:ln w="0">
            <a:noFill/>
          </a:ln>
        </p:spPr>
        <p:style>
          <a:lnRef idx="0">
            <a:scrgbClr r="0" g="0" b="0"/>
          </a:lnRef>
          <a:fillRef idx="0">
            <a:scrgbClr r="0" g="0" b="0"/>
          </a:fillRef>
          <a:effectRef idx="0">
            <a:scrgbClr r="0" g="0" b="0"/>
          </a:effectRef>
          <a:fontRef idx="minor"/>
        </p:style>
      </p:sp>
      <p:sp>
        <p:nvSpPr>
          <p:cNvPr id="99" name="CustomShape 3"/>
          <p:cNvSpPr/>
          <p:nvPr/>
        </p:nvSpPr>
        <p:spPr>
          <a:xfrm>
            <a:off x="480462" y="1541710"/>
            <a:ext cx="7479507" cy="242069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spcBef>
                <a:spcPts val="519"/>
              </a:spcBef>
            </a:pPr>
            <a:endParaRPr lang="en-US" sz="2400" b="0" strike="noStrike" spc="-1" dirty="0">
              <a:solidFill>
                <a:srgbClr val="000000"/>
              </a:solidFill>
              <a:latin typeface="Constantia"/>
            </a:endParaRPr>
          </a:p>
          <a:p>
            <a:pPr>
              <a:lnSpc>
                <a:spcPct val="100000"/>
              </a:lnSpc>
              <a:spcBef>
                <a:spcPts val="519"/>
              </a:spcBef>
            </a:pPr>
            <a:endParaRPr lang="en-US" sz="2400" spc="-1" dirty="0">
              <a:solidFill>
                <a:srgbClr val="000000"/>
              </a:solidFill>
              <a:latin typeface="Constantia"/>
            </a:endParaRPr>
          </a:p>
          <a:p>
            <a:pPr>
              <a:lnSpc>
                <a:spcPct val="100000"/>
              </a:lnSpc>
              <a:spcBef>
                <a:spcPts val="519"/>
              </a:spcBef>
            </a:pPr>
            <a:endParaRPr lang="en-IN" sz="2400" b="0" strike="noStrike" spc="-1" dirty="0">
              <a:latin typeface="Arial"/>
            </a:endParaRPr>
          </a:p>
        </p:txBody>
      </p:sp>
      <p:pic>
        <p:nvPicPr>
          <p:cNvPr id="8" name="Picture 7">
            <a:extLst>
              <a:ext uri="{FF2B5EF4-FFF2-40B4-BE49-F238E27FC236}">
                <a16:creationId xmlns:a16="http://schemas.microsoft.com/office/drawing/2014/main" id="{6211A8DB-222B-44EC-8AD0-4BEEEFBEB9BA}"/>
              </a:ext>
            </a:extLst>
          </p:cNvPr>
          <p:cNvPicPr>
            <a:picLocks noChangeAspect="1"/>
          </p:cNvPicPr>
          <p:nvPr/>
        </p:nvPicPr>
        <p:blipFill>
          <a:blip r:embed="rId2"/>
          <a:stretch>
            <a:fillRect/>
          </a:stretch>
        </p:blipFill>
        <p:spPr>
          <a:xfrm>
            <a:off x="0" y="0"/>
            <a:ext cx="5172075" cy="847725"/>
          </a:xfrm>
          <a:prstGeom prst="rect">
            <a:avLst/>
          </a:prstGeom>
        </p:spPr>
      </p:pic>
      <p:pic>
        <p:nvPicPr>
          <p:cNvPr id="9" name="Picture 8">
            <a:extLst>
              <a:ext uri="{FF2B5EF4-FFF2-40B4-BE49-F238E27FC236}">
                <a16:creationId xmlns:a16="http://schemas.microsoft.com/office/drawing/2014/main" id="{0CF2F2C7-D576-44F1-ABB3-5EE875E7D9E3}"/>
              </a:ext>
            </a:extLst>
          </p:cNvPr>
          <p:cNvPicPr>
            <a:picLocks noChangeAspect="1"/>
          </p:cNvPicPr>
          <p:nvPr/>
        </p:nvPicPr>
        <p:blipFill>
          <a:blip r:embed="rId3"/>
          <a:stretch>
            <a:fillRect/>
          </a:stretch>
        </p:blipFill>
        <p:spPr>
          <a:xfrm>
            <a:off x="35951" y="789225"/>
            <a:ext cx="5640124" cy="1733550"/>
          </a:xfrm>
          <a:prstGeom prst="rect">
            <a:avLst/>
          </a:prstGeom>
        </p:spPr>
      </p:pic>
      <p:sp>
        <p:nvSpPr>
          <p:cNvPr id="11" name="TextBox 10">
            <a:extLst>
              <a:ext uri="{FF2B5EF4-FFF2-40B4-BE49-F238E27FC236}">
                <a16:creationId xmlns:a16="http://schemas.microsoft.com/office/drawing/2014/main" id="{12CE0A67-7199-49AF-A8D3-B3856C65EA0B}"/>
              </a:ext>
            </a:extLst>
          </p:cNvPr>
          <p:cNvSpPr txBox="1"/>
          <p:nvPr/>
        </p:nvSpPr>
        <p:spPr>
          <a:xfrm>
            <a:off x="5102106" y="0"/>
            <a:ext cx="5046784" cy="1418530"/>
          </a:xfrm>
          <a:prstGeom prst="rect">
            <a:avLst/>
          </a:prstGeom>
          <a:noFill/>
        </p:spPr>
        <p:txBody>
          <a:bodyPr wrap="square">
            <a:spAutoFit/>
          </a:bodyPr>
          <a:lstStyle/>
          <a:p>
            <a:pPr marL="0" marR="0" algn="just">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Observations: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120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Mostly of the customers are inclined towards the perks of monetary benefits while shopping in the forms of </a:t>
            </a:r>
            <a:r>
              <a:rPr lang="en-US"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coupons,discount</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offers </a:t>
            </a:r>
            <a:r>
              <a:rPr lang="en-US"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etc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1294C942-A95E-495C-ABBF-80C5EFF83162}"/>
              </a:ext>
            </a:extLst>
          </p:cNvPr>
          <p:cNvPicPr>
            <a:picLocks noChangeAspect="1"/>
          </p:cNvPicPr>
          <p:nvPr/>
        </p:nvPicPr>
        <p:blipFill>
          <a:blip r:embed="rId4"/>
          <a:stretch>
            <a:fillRect/>
          </a:stretch>
        </p:blipFill>
        <p:spPr>
          <a:xfrm>
            <a:off x="5245533" y="1491323"/>
            <a:ext cx="4352925" cy="904875"/>
          </a:xfrm>
          <a:prstGeom prst="rect">
            <a:avLst/>
          </a:prstGeom>
        </p:spPr>
      </p:pic>
      <p:pic>
        <p:nvPicPr>
          <p:cNvPr id="13" name="Picture 12">
            <a:extLst>
              <a:ext uri="{FF2B5EF4-FFF2-40B4-BE49-F238E27FC236}">
                <a16:creationId xmlns:a16="http://schemas.microsoft.com/office/drawing/2014/main" id="{C4010CCB-B915-481B-867F-164C14A7CF2D}"/>
              </a:ext>
            </a:extLst>
          </p:cNvPr>
          <p:cNvPicPr>
            <a:picLocks noChangeAspect="1"/>
          </p:cNvPicPr>
          <p:nvPr/>
        </p:nvPicPr>
        <p:blipFill>
          <a:blip r:embed="rId5"/>
          <a:stretch>
            <a:fillRect/>
          </a:stretch>
        </p:blipFill>
        <p:spPr>
          <a:xfrm>
            <a:off x="5347755" y="2396198"/>
            <a:ext cx="4734976" cy="3274352"/>
          </a:xfrm>
          <a:prstGeom prst="rect">
            <a:avLst/>
          </a:prstGeom>
        </p:spPr>
      </p:pic>
      <p:sp>
        <p:nvSpPr>
          <p:cNvPr id="15" name="TextBox 14">
            <a:extLst>
              <a:ext uri="{FF2B5EF4-FFF2-40B4-BE49-F238E27FC236}">
                <a16:creationId xmlns:a16="http://schemas.microsoft.com/office/drawing/2014/main" id="{88EAC0ED-F55F-439A-A733-52896841C664}"/>
              </a:ext>
            </a:extLst>
          </p:cNvPr>
          <p:cNvSpPr txBox="1"/>
          <p:nvPr/>
        </p:nvSpPr>
        <p:spPr>
          <a:xfrm>
            <a:off x="145995" y="2768992"/>
            <a:ext cx="5099538" cy="2615396"/>
          </a:xfrm>
          <a:prstGeom prst="rect">
            <a:avLst/>
          </a:prstGeom>
          <a:noFill/>
        </p:spPr>
        <p:txBody>
          <a:bodyPr wrap="square">
            <a:spAutoFit/>
          </a:bodyPr>
          <a:lstStyle/>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Observations: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20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Most people agree that they enjoy the online shopping.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20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Many of respondents are also unconcerned about the enjoyment.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20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Very few of them disagree with the fact of enjoyment while online shopping.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140677" y="349560"/>
            <a:ext cx="9434243" cy="838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4400" b="0" strike="noStrike" spc="-1" dirty="0">
                <a:solidFill>
                  <a:srgbClr val="C7243A"/>
                </a:solidFill>
                <a:latin typeface="Arial"/>
                <a:ea typeface="DejaVu Sans"/>
              </a:rPr>
              <a:t>Introduction Of Project:</a:t>
            </a:r>
            <a:endParaRPr lang="en-IN" sz="4400" b="0" strike="noStrike" spc="-1" dirty="0">
              <a:latin typeface="Arial"/>
            </a:endParaRPr>
          </a:p>
        </p:txBody>
      </p:sp>
      <p:sp>
        <p:nvSpPr>
          <p:cNvPr id="86" name="CustomShape 2"/>
          <p:cNvSpPr/>
          <p:nvPr/>
        </p:nvSpPr>
        <p:spPr>
          <a:xfrm>
            <a:off x="140677" y="1188000"/>
            <a:ext cx="9758603" cy="4345292"/>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0" marR="0" algn="just">
              <a:lnSpc>
                <a:spcPct val="107000"/>
              </a:lnSpc>
              <a:spcBef>
                <a:spcPts val="0"/>
              </a:spcBef>
              <a:spcAft>
                <a:spcPts val="800"/>
              </a:spcAft>
            </a:pPr>
            <a:r>
              <a:rPr lang="en-US" sz="180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Customer retention is the ability of a company to retain its customers over a specified period. If a company has high customer retention, that means its customers continue to rebuy the same products, to resubscribe to the same services or, in some other way, continue buying from that company.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Customer retention is vital for two reasons: First, even if you are adding new business, you can’t grow your company if you are simultaneously losing business. The second reason is incredibly black and white: It’s always more expensive to acquire a new customer than it is to keep your current customers and sell more to them.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504000" y="565560"/>
            <a:ext cx="9070920" cy="945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endParaRPr lang="en-IN" sz="4400" b="0" strike="noStrike" spc="-1" dirty="0">
              <a:latin typeface="Arial"/>
            </a:endParaRPr>
          </a:p>
        </p:txBody>
      </p:sp>
      <p:sp>
        <p:nvSpPr>
          <p:cNvPr id="101" name="CustomShape 2"/>
          <p:cNvSpPr/>
          <p:nvPr/>
        </p:nvSpPr>
        <p:spPr>
          <a:xfrm>
            <a:off x="504000" y="1656000"/>
            <a:ext cx="9070920" cy="2958120"/>
          </a:xfrm>
          <a:prstGeom prst="rect">
            <a:avLst/>
          </a:prstGeom>
          <a:noFill/>
          <a:ln w="0">
            <a:noFill/>
          </a:ln>
        </p:spPr>
        <p:style>
          <a:lnRef idx="0">
            <a:scrgbClr r="0" g="0" b="0"/>
          </a:lnRef>
          <a:fillRef idx="0">
            <a:scrgbClr r="0" g="0" b="0"/>
          </a:fillRef>
          <a:effectRef idx="0">
            <a:scrgbClr r="0" g="0" b="0"/>
          </a:effectRef>
          <a:fontRef idx="minor"/>
        </p:style>
      </p:sp>
      <p:sp>
        <p:nvSpPr>
          <p:cNvPr id="102" name="CustomShape 3"/>
          <p:cNvSpPr/>
          <p:nvPr/>
        </p:nvSpPr>
        <p:spPr>
          <a:xfrm>
            <a:off x="504000" y="1656000"/>
            <a:ext cx="7174615" cy="3563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a:bodyPr>
          <a:lstStyle/>
          <a:p>
            <a:pPr marL="514350" indent="-514350" algn="just">
              <a:lnSpc>
                <a:spcPct val="100000"/>
              </a:lnSpc>
              <a:buFont typeface="+mj-lt"/>
              <a:buAutoNum type="arabicPeriod"/>
            </a:pPr>
            <a:endParaRPr lang="en-IN" sz="2600" b="0" strike="noStrike" spc="-1" dirty="0">
              <a:latin typeface="Arial"/>
            </a:endParaRPr>
          </a:p>
        </p:txBody>
      </p:sp>
      <p:pic>
        <p:nvPicPr>
          <p:cNvPr id="5" name="Picture 4">
            <a:extLst>
              <a:ext uri="{FF2B5EF4-FFF2-40B4-BE49-F238E27FC236}">
                <a16:creationId xmlns:a16="http://schemas.microsoft.com/office/drawing/2014/main" id="{A38703B0-3D30-47AA-AD91-26107D001DB2}"/>
              </a:ext>
            </a:extLst>
          </p:cNvPr>
          <p:cNvPicPr>
            <a:picLocks noChangeAspect="1"/>
          </p:cNvPicPr>
          <p:nvPr/>
        </p:nvPicPr>
        <p:blipFill>
          <a:blip r:embed="rId2"/>
          <a:stretch>
            <a:fillRect/>
          </a:stretch>
        </p:blipFill>
        <p:spPr>
          <a:xfrm>
            <a:off x="0" y="0"/>
            <a:ext cx="4572000" cy="885825"/>
          </a:xfrm>
          <a:prstGeom prst="rect">
            <a:avLst/>
          </a:prstGeom>
        </p:spPr>
      </p:pic>
      <p:pic>
        <p:nvPicPr>
          <p:cNvPr id="6" name="Picture 5">
            <a:extLst>
              <a:ext uri="{FF2B5EF4-FFF2-40B4-BE49-F238E27FC236}">
                <a16:creationId xmlns:a16="http://schemas.microsoft.com/office/drawing/2014/main" id="{1BAD0897-3F27-440D-8A35-85C781410BCB}"/>
              </a:ext>
            </a:extLst>
          </p:cNvPr>
          <p:cNvPicPr>
            <a:picLocks noChangeAspect="1"/>
          </p:cNvPicPr>
          <p:nvPr/>
        </p:nvPicPr>
        <p:blipFill>
          <a:blip r:embed="rId3"/>
          <a:stretch>
            <a:fillRect/>
          </a:stretch>
        </p:blipFill>
        <p:spPr>
          <a:xfrm>
            <a:off x="0" y="780317"/>
            <a:ext cx="4572000" cy="3660775"/>
          </a:xfrm>
          <a:prstGeom prst="rect">
            <a:avLst/>
          </a:prstGeom>
        </p:spPr>
      </p:pic>
      <p:pic>
        <p:nvPicPr>
          <p:cNvPr id="7" name="Picture 6">
            <a:extLst>
              <a:ext uri="{FF2B5EF4-FFF2-40B4-BE49-F238E27FC236}">
                <a16:creationId xmlns:a16="http://schemas.microsoft.com/office/drawing/2014/main" id="{7F49BCCC-AC46-43B9-83D9-83AFB6B59DED}"/>
              </a:ext>
            </a:extLst>
          </p:cNvPr>
          <p:cNvPicPr>
            <a:picLocks noChangeAspect="1"/>
          </p:cNvPicPr>
          <p:nvPr/>
        </p:nvPicPr>
        <p:blipFill>
          <a:blip r:embed="rId4"/>
          <a:stretch>
            <a:fillRect/>
          </a:stretch>
        </p:blipFill>
        <p:spPr>
          <a:xfrm>
            <a:off x="4662858" y="0"/>
            <a:ext cx="5391150" cy="800100"/>
          </a:xfrm>
          <a:prstGeom prst="rect">
            <a:avLst/>
          </a:prstGeom>
        </p:spPr>
      </p:pic>
      <p:pic>
        <p:nvPicPr>
          <p:cNvPr id="8" name="Picture 7">
            <a:extLst>
              <a:ext uri="{FF2B5EF4-FFF2-40B4-BE49-F238E27FC236}">
                <a16:creationId xmlns:a16="http://schemas.microsoft.com/office/drawing/2014/main" id="{EC45A142-6725-43CB-8979-6351E54B4EEC}"/>
              </a:ext>
            </a:extLst>
          </p:cNvPr>
          <p:cNvPicPr>
            <a:picLocks noChangeAspect="1"/>
          </p:cNvPicPr>
          <p:nvPr/>
        </p:nvPicPr>
        <p:blipFill>
          <a:blip r:embed="rId5"/>
          <a:stretch>
            <a:fillRect/>
          </a:stretch>
        </p:blipFill>
        <p:spPr>
          <a:xfrm>
            <a:off x="4662858" y="805252"/>
            <a:ext cx="5416062" cy="2543175"/>
          </a:xfrm>
          <a:prstGeom prst="rect">
            <a:avLst/>
          </a:prstGeom>
        </p:spPr>
      </p:pic>
      <p:sp>
        <p:nvSpPr>
          <p:cNvPr id="10" name="TextBox 9">
            <a:extLst>
              <a:ext uri="{FF2B5EF4-FFF2-40B4-BE49-F238E27FC236}">
                <a16:creationId xmlns:a16="http://schemas.microsoft.com/office/drawing/2014/main" id="{D4A78738-2E61-47A6-8977-56932727B4CB}"/>
              </a:ext>
            </a:extLst>
          </p:cNvPr>
          <p:cNvSpPr txBox="1"/>
          <p:nvPr/>
        </p:nvSpPr>
        <p:spPr>
          <a:xfrm>
            <a:off x="4091307" y="3216045"/>
            <a:ext cx="6068162" cy="2450094"/>
          </a:xfrm>
          <a:prstGeom prst="rect">
            <a:avLst/>
          </a:prstGeom>
          <a:noFill/>
        </p:spPr>
        <p:txBody>
          <a:bodyPr wrap="square">
            <a:spAutoFit/>
          </a:bodyPr>
          <a:lstStyle/>
          <a:p>
            <a:pPr marL="0" marR="0" algn="just">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Observations: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As we all know that Return and Replacement policy is very much important for a customer since if the product which he/she </a:t>
            </a:r>
            <a:r>
              <a:rPr lang="en-US"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buyed</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didnt</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performing well then they can return it to the seller without any problem by giving proper reason of return of product.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425B51C0-7829-4A3B-B718-79306C26C796}"/>
              </a:ext>
            </a:extLst>
          </p:cNvPr>
          <p:cNvSpPr txBox="1"/>
          <p:nvPr/>
        </p:nvSpPr>
        <p:spPr>
          <a:xfrm>
            <a:off x="0" y="4444899"/>
            <a:ext cx="3997569" cy="1264642"/>
          </a:xfrm>
          <a:prstGeom prst="rect">
            <a:avLst/>
          </a:prstGeom>
          <a:noFill/>
        </p:spPr>
        <p:txBody>
          <a:bodyPr wrap="square">
            <a:spAutoFit/>
          </a:bodyPr>
          <a:lstStyle/>
          <a:p>
            <a:pPr marL="0" marR="0" algn="just">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Most of the customers are agreeing with the fact that there must be customer friendly return or replacement policy must be present in the company.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E4744A-F269-46A5-BFAA-BF27ACB6644C}"/>
              </a:ext>
            </a:extLst>
          </p:cNvPr>
          <p:cNvPicPr>
            <a:picLocks noChangeAspect="1"/>
          </p:cNvPicPr>
          <p:nvPr/>
        </p:nvPicPr>
        <p:blipFill>
          <a:blip r:embed="rId2"/>
          <a:stretch>
            <a:fillRect/>
          </a:stretch>
        </p:blipFill>
        <p:spPr>
          <a:xfrm>
            <a:off x="0" y="0"/>
            <a:ext cx="5181600" cy="466725"/>
          </a:xfrm>
          <a:prstGeom prst="rect">
            <a:avLst/>
          </a:prstGeom>
        </p:spPr>
      </p:pic>
      <p:pic>
        <p:nvPicPr>
          <p:cNvPr id="3" name="Picture 2">
            <a:extLst>
              <a:ext uri="{FF2B5EF4-FFF2-40B4-BE49-F238E27FC236}">
                <a16:creationId xmlns:a16="http://schemas.microsoft.com/office/drawing/2014/main" id="{0A556055-6418-4511-A3B4-4406775A5906}"/>
              </a:ext>
            </a:extLst>
          </p:cNvPr>
          <p:cNvPicPr>
            <a:picLocks noChangeAspect="1"/>
          </p:cNvPicPr>
          <p:nvPr/>
        </p:nvPicPr>
        <p:blipFill>
          <a:blip r:embed="rId3"/>
          <a:stretch>
            <a:fillRect/>
          </a:stretch>
        </p:blipFill>
        <p:spPr>
          <a:xfrm>
            <a:off x="87312" y="376481"/>
            <a:ext cx="5943600" cy="4073525"/>
          </a:xfrm>
          <a:prstGeom prst="rect">
            <a:avLst/>
          </a:prstGeom>
        </p:spPr>
      </p:pic>
      <p:sp>
        <p:nvSpPr>
          <p:cNvPr id="5" name="TextBox 4">
            <a:extLst>
              <a:ext uri="{FF2B5EF4-FFF2-40B4-BE49-F238E27FC236}">
                <a16:creationId xmlns:a16="http://schemas.microsoft.com/office/drawing/2014/main" id="{D9C0C2F7-62E4-4A63-A6BE-A52959C96F53}"/>
              </a:ext>
            </a:extLst>
          </p:cNvPr>
          <p:cNvSpPr txBox="1"/>
          <p:nvPr/>
        </p:nvSpPr>
        <p:spPr>
          <a:xfrm>
            <a:off x="6118224" y="0"/>
            <a:ext cx="4110160" cy="1714893"/>
          </a:xfrm>
          <a:prstGeom prst="rect">
            <a:avLst/>
          </a:prstGeom>
          <a:noFill/>
        </p:spPr>
        <p:txBody>
          <a:bodyPr wrap="square">
            <a:spAutoFit/>
          </a:bodyPr>
          <a:lstStyle/>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 can see that mostly people are recommending "Amazon.com" &amp; "Flipkart.com" to others.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20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Least were recommended website is "Paytm" &amp; "Snapdeal"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70754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42C8C6F-C3A7-4C66-B365-40D0D3CD794F}"/>
              </a:ext>
            </a:extLst>
          </p:cNvPr>
          <p:cNvPicPr>
            <a:picLocks noChangeAspect="1"/>
          </p:cNvPicPr>
          <p:nvPr/>
        </p:nvPicPr>
        <p:blipFill>
          <a:blip r:embed="rId2"/>
          <a:stretch>
            <a:fillRect/>
          </a:stretch>
        </p:blipFill>
        <p:spPr>
          <a:xfrm>
            <a:off x="0" y="0"/>
            <a:ext cx="5267325" cy="419100"/>
          </a:xfrm>
          <a:prstGeom prst="rect">
            <a:avLst/>
          </a:prstGeom>
        </p:spPr>
      </p:pic>
      <p:pic>
        <p:nvPicPr>
          <p:cNvPr id="3" name="Picture 2">
            <a:extLst>
              <a:ext uri="{FF2B5EF4-FFF2-40B4-BE49-F238E27FC236}">
                <a16:creationId xmlns:a16="http://schemas.microsoft.com/office/drawing/2014/main" id="{A7BB7B69-159E-41C1-9668-4C30FD194162}"/>
              </a:ext>
            </a:extLst>
          </p:cNvPr>
          <p:cNvPicPr>
            <a:picLocks noChangeAspect="1"/>
          </p:cNvPicPr>
          <p:nvPr/>
        </p:nvPicPr>
        <p:blipFill>
          <a:blip r:embed="rId3"/>
          <a:stretch>
            <a:fillRect/>
          </a:stretch>
        </p:blipFill>
        <p:spPr>
          <a:xfrm>
            <a:off x="0" y="296497"/>
            <a:ext cx="5943600" cy="2686050"/>
          </a:xfrm>
          <a:prstGeom prst="rect">
            <a:avLst/>
          </a:prstGeom>
        </p:spPr>
      </p:pic>
      <p:sp>
        <p:nvSpPr>
          <p:cNvPr id="5" name="TextBox 4">
            <a:extLst>
              <a:ext uri="{FF2B5EF4-FFF2-40B4-BE49-F238E27FC236}">
                <a16:creationId xmlns:a16="http://schemas.microsoft.com/office/drawing/2014/main" id="{8E107C47-BDD4-40F2-811F-363BED8BF2BF}"/>
              </a:ext>
            </a:extLst>
          </p:cNvPr>
          <p:cNvSpPr txBox="1"/>
          <p:nvPr/>
        </p:nvSpPr>
        <p:spPr>
          <a:xfrm>
            <a:off x="5374297" y="-39527"/>
            <a:ext cx="5267325" cy="375552"/>
          </a:xfrm>
          <a:prstGeom prst="rect">
            <a:avLst/>
          </a:prstGeom>
          <a:noFill/>
        </p:spPr>
        <p:txBody>
          <a:bodyPr wrap="square">
            <a:spAutoFit/>
          </a:bodyPr>
          <a:lstStyle/>
          <a:p>
            <a:pPr marL="0" marR="0">
              <a:lnSpc>
                <a:spcPct val="107000"/>
              </a:lnSpc>
              <a:spcBef>
                <a:spcPts val="1200"/>
              </a:spcBef>
              <a:spcAft>
                <a:spcPts val="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Amazon is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delevering</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in quick way than others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899686C7-4615-47C4-9ACB-E6C16C39EB27}"/>
              </a:ext>
            </a:extLst>
          </p:cNvPr>
          <p:cNvPicPr>
            <a:picLocks noChangeAspect="1"/>
          </p:cNvPicPr>
          <p:nvPr/>
        </p:nvPicPr>
        <p:blipFill>
          <a:blip r:embed="rId4"/>
          <a:stretch>
            <a:fillRect/>
          </a:stretch>
        </p:blipFill>
        <p:spPr>
          <a:xfrm>
            <a:off x="-7938" y="3118546"/>
            <a:ext cx="5048250" cy="400050"/>
          </a:xfrm>
          <a:prstGeom prst="rect">
            <a:avLst/>
          </a:prstGeom>
        </p:spPr>
      </p:pic>
      <p:pic>
        <p:nvPicPr>
          <p:cNvPr id="7" name="Picture 6">
            <a:extLst>
              <a:ext uri="{FF2B5EF4-FFF2-40B4-BE49-F238E27FC236}">
                <a16:creationId xmlns:a16="http://schemas.microsoft.com/office/drawing/2014/main" id="{A8954482-1554-497F-A721-9350CCA26429}"/>
              </a:ext>
            </a:extLst>
          </p:cNvPr>
          <p:cNvPicPr>
            <a:picLocks noChangeAspect="1"/>
          </p:cNvPicPr>
          <p:nvPr/>
        </p:nvPicPr>
        <p:blipFill>
          <a:blip r:embed="rId5"/>
          <a:stretch>
            <a:fillRect/>
          </a:stretch>
        </p:blipFill>
        <p:spPr>
          <a:xfrm>
            <a:off x="4137025" y="1984375"/>
            <a:ext cx="5943600" cy="3686175"/>
          </a:xfrm>
          <a:prstGeom prst="rect">
            <a:avLst/>
          </a:prstGeom>
        </p:spPr>
      </p:pic>
      <p:sp>
        <p:nvSpPr>
          <p:cNvPr id="9" name="TextBox 8">
            <a:extLst>
              <a:ext uri="{FF2B5EF4-FFF2-40B4-BE49-F238E27FC236}">
                <a16:creationId xmlns:a16="http://schemas.microsoft.com/office/drawing/2014/main" id="{9BF1D261-FAD1-42BD-9E74-2C8F0E099B26}"/>
              </a:ext>
            </a:extLst>
          </p:cNvPr>
          <p:cNvSpPr txBox="1"/>
          <p:nvPr/>
        </p:nvSpPr>
        <p:spPr>
          <a:xfrm>
            <a:off x="-30407" y="3579544"/>
            <a:ext cx="3992807" cy="968278"/>
          </a:xfrm>
          <a:prstGeom prst="rect">
            <a:avLst/>
          </a:prstGeom>
          <a:noFill/>
        </p:spPr>
        <p:txBody>
          <a:bodyPr wrap="square">
            <a:spAutoFit/>
          </a:bodyPr>
          <a:lstStyle/>
          <a:p>
            <a:pPr marL="0" marR="0">
              <a:lnSpc>
                <a:spcPct val="107000"/>
              </a:lnSpc>
              <a:spcBef>
                <a:spcPts val="1200"/>
              </a:spcBef>
              <a:spcAft>
                <a:spcPts val="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For observing above graph analyze that Amazon leads the e-commerce industry with lot of offers and user friendly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68970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A9A61A-2F62-4A46-9397-7F2158B6167C}"/>
              </a:ext>
            </a:extLst>
          </p:cNvPr>
          <p:cNvSpPr txBox="1"/>
          <p:nvPr/>
        </p:nvSpPr>
        <p:spPr>
          <a:xfrm>
            <a:off x="1" y="93785"/>
            <a:ext cx="10080624" cy="2929776"/>
          </a:xfrm>
          <a:prstGeom prst="rect">
            <a:avLst/>
          </a:prstGeom>
          <a:noFill/>
        </p:spPr>
        <p:txBody>
          <a:bodyPr wrap="square">
            <a:spAutoFit/>
          </a:bodyPr>
          <a:lstStyle/>
          <a:p>
            <a:pPr marL="0" marR="0" algn="just">
              <a:lnSpc>
                <a:spcPct val="115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Label Encoding</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Label Encoding is necessary for the data to process to find any outliers are there as of our data consists of both numerical and categorical need to change categorical into numerical values using the encoding methods.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One Hot Encoding: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r>
              <a:rPr lang="en-US" sz="1800" dirty="0">
                <a:solidFill>
                  <a:srgbClr val="3D3D4E"/>
                </a:solidFill>
                <a:effectLst/>
                <a:latin typeface="Calibri" panose="020F0502020204030204" pitchFamily="34" charset="0"/>
                <a:ea typeface="Calibri" panose="020F0502020204030204" pitchFamily="34" charset="0"/>
                <a:cs typeface="Calibri" panose="020F0502020204030204" pitchFamily="34" charset="0"/>
              </a:rPr>
              <a:t>Categorical data refers to variables that are made up of </a:t>
            </a:r>
            <a:r>
              <a:rPr lang="en-US" sz="1800" b="1" dirty="0">
                <a:solidFill>
                  <a:srgbClr val="3D3D4E"/>
                </a:solidFill>
                <a:effectLst/>
                <a:latin typeface="Calibri" panose="020F0502020204030204" pitchFamily="34" charset="0"/>
                <a:ea typeface="Calibri" panose="020F0502020204030204" pitchFamily="34" charset="0"/>
                <a:cs typeface="Calibri" panose="020F0502020204030204" pitchFamily="34" charset="0"/>
              </a:rPr>
              <a:t>label values</a:t>
            </a:r>
            <a:r>
              <a:rPr lang="en-US" sz="1800" dirty="0">
                <a:solidFill>
                  <a:srgbClr val="3D3D4E"/>
                </a:solidFill>
                <a:effectLst/>
                <a:latin typeface="Calibri" panose="020F0502020204030204" pitchFamily="34" charset="0"/>
                <a:ea typeface="Calibri" panose="020F0502020204030204" pitchFamily="34" charset="0"/>
                <a:cs typeface="Calibri" panose="020F0502020204030204" pitchFamily="34" charset="0"/>
              </a:rPr>
              <a:t>, for example, a “color” variable could have the values “red“, “blue, and “green”. Think of values like </a:t>
            </a:r>
            <a:r>
              <a:rPr lang="en-US" sz="1800" b="1" dirty="0">
                <a:solidFill>
                  <a:srgbClr val="3D3D4E"/>
                </a:solidFill>
                <a:effectLst/>
                <a:latin typeface="Calibri" panose="020F0502020204030204" pitchFamily="34" charset="0"/>
                <a:ea typeface="Calibri" panose="020F0502020204030204" pitchFamily="34" charset="0"/>
                <a:cs typeface="Calibri" panose="020F0502020204030204" pitchFamily="34" charset="0"/>
              </a:rPr>
              <a:t>different categories</a:t>
            </a:r>
            <a:r>
              <a:rPr lang="en-US" sz="1800" dirty="0">
                <a:solidFill>
                  <a:srgbClr val="3D3D4E"/>
                </a:solidFill>
                <a:effectLst/>
                <a:latin typeface="Calibri" panose="020F0502020204030204" pitchFamily="34" charset="0"/>
                <a:ea typeface="Calibri" panose="020F0502020204030204" pitchFamily="34" charset="0"/>
                <a:cs typeface="Calibri" panose="020F0502020204030204" pitchFamily="34" charset="0"/>
              </a:rPr>
              <a:t> that sometimes have a natural ordering to them.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238D115A-BF3A-482E-8143-CA6B930AE027}"/>
              </a:ext>
            </a:extLst>
          </p:cNvPr>
          <p:cNvPicPr>
            <a:picLocks noChangeAspect="1"/>
          </p:cNvPicPr>
          <p:nvPr/>
        </p:nvPicPr>
        <p:blipFill>
          <a:blip r:embed="rId2"/>
          <a:stretch>
            <a:fillRect/>
          </a:stretch>
        </p:blipFill>
        <p:spPr>
          <a:xfrm>
            <a:off x="4317999" y="2835275"/>
            <a:ext cx="5762625" cy="2741490"/>
          </a:xfrm>
          <a:prstGeom prst="rect">
            <a:avLst/>
          </a:prstGeom>
        </p:spPr>
      </p:pic>
    </p:spTree>
    <p:extLst>
      <p:ext uri="{BB962C8B-B14F-4D97-AF65-F5344CB8AC3E}">
        <p14:creationId xmlns:p14="http://schemas.microsoft.com/office/powerpoint/2010/main" val="1323828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212F26-2ACC-4218-B07D-F5EA19E3803C}"/>
              </a:ext>
            </a:extLst>
          </p:cNvPr>
          <p:cNvSpPr txBox="1"/>
          <p:nvPr/>
        </p:nvSpPr>
        <p:spPr>
          <a:xfrm>
            <a:off x="-1" y="0"/>
            <a:ext cx="10080625" cy="3453189"/>
          </a:xfrm>
          <a:prstGeom prst="rect">
            <a:avLst/>
          </a:prstGeom>
          <a:noFill/>
        </p:spPr>
        <p:txBody>
          <a:bodyPr wrap="square">
            <a:spAutoFit/>
          </a:bodyPr>
          <a:lstStyle/>
          <a:p>
            <a:pPr marL="0" marR="0" algn="just">
              <a:lnSpc>
                <a:spcPct val="107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Skewness of Data: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of our numeric data is skewed we need to do normalization before go for training and testing for that need to check the skewness of data if our data is Greater than 0.5% in both positive and negative sides ,then need to do power transformation and do scaling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Scaling are of two types: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Standard Scaler:</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Standard scalar standardizes features of the data set by scaling to unit variance and removing the mean (optionally) using column summary statistics on the samples in the training set.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MIN-MAX Scaler:</a:t>
            </a:r>
            <a:r>
              <a:rPr lang="en-US"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MinMaxScaler</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For each value in a feature,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MinMaxScaler</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subtracts the minimum value in the feature and then divides by the range. The range is the difference between the original maximum and original minimum.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MinMaxScaler</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preserves the shape of the original distribution.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751FB1EE-5635-4E1E-898B-D145A5D50114}"/>
              </a:ext>
            </a:extLst>
          </p:cNvPr>
          <p:cNvPicPr>
            <a:picLocks noChangeAspect="1"/>
          </p:cNvPicPr>
          <p:nvPr/>
        </p:nvPicPr>
        <p:blipFill>
          <a:blip r:embed="rId2"/>
          <a:stretch>
            <a:fillRect/>
          </a:stretch>
        </p:blipFill>
        <p:spPr>
          <a:xfrm>
            <a:off x="92441" y="3474926"/>
            <a:ext cx="5581650" cy="819150"/>
          </a:xfrm>
          <a:prstGeom prst="rect">
            <a:avLst/>
          </a:prstGeom>
        </p:spPr>
      </p:pic>
    </p:spTree>
    <p:extLst>
      <p:ext uri="{BB962C8B-B14F-4D97-AF65-F5344CB8AC3E}">
        <p14:creationId xmlns:p14="http://schemas.microsoft.com/office/powerpoint/2010/main" val="2096748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C48D67-9163-44B1-8C5F-7468725A593D}"/>
              </a:ext>
            </a:extLst>
          </p:cNvPr>
          <p:cNvPicPr>
            <a:picLocks noChangeAspect="1"/>
          </p:cNvPicPr>
          <p:nvPr/>
        </p:nvPicPr>
        <p:blipFill>
          <a:blip r:embed="rId2"/>
          <a:stretch>
            <a:fillRect/>
          </a:stretch>
        </p:blipFill>
        <p:spPr>
          <a:xfrm>
            <a:off x="0" y="0"/>
            <a:ext cx="5943600" cy="3772535"/>
          </a:xfrm>
          <a:prstGeom prst="rect">
            <a:avLst/>
          </a:prstGeom>
        </p:spPr>
      </p:pic>
      <p:sp>
        <p:nvSpPr>
          <p:cNvPr id="4" name="TextBox 3">
            <a:extLst>
              <a:ext uri="{FF2B5EF4-FFF2-40B4-BE49-F238E27FC236}">
                <a16:creationId xmlns:a16="http://schemas.microsoft.com/office/drawing/2014/main" id="{879F254B-63BE-4ACF-AEC0-FF2AD21B6EFD}"/>
              </a:ext>
            </a:extLst>
          </p:cNvPr>
          <p:cNvSpPr txBox="1"/>
          <p:nvPr/>
        </p:nvSpPr>
        <p:spPr>
          <a:xfrm>
            <a:off x="4868007" y="785427"/>
            <a:ext cx="5046784" cy="1418530"/>
          </a:xfrm>
          <a:prstGeom prst="rect">
            <a:avLst/>
          </a:prstGeom>
          <a:noFill/>
        </p:spPr>
        <p:txBody>
          <a:bodyPr wrap="square">
            <a:spAutoFit/>
          </a:bodyPr>
          <a:lstStyle/>
          <a:p>
            <a:pPr marL="0" marR="0" algn="just">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Observations: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120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the above chart we can see that above features are of most importance in determining which platform will a customer recommend to his friend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74406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E1D3B72-1342-4A6E-B6DD-C0C262DB5941}"/>
              </a:ext>
            </a:extLst>
          </p:cNvPr>
          <p:cNvPicPr>
            <a:picLocks noChangeAspect="1"/>
          </p:cNvPicPr>
          <p:nvPr/>
        </p:nvPicPr>
        <p:blipFill>
          <a:blip r:embed="rId2"/>
          <a:stretch>
            <a:fillRect/>
          </a:stretch>
        </p:blipFill>
        <p:spPr>
          <a:xfrm>
            <a:off x="0" y="0"/>
            <a:ext cx="5391150" cy="3362325"/>
          </a:xfrm>
          <a:prstGeom prst="rect">
            <a:avLst/>
          </a:prstGeom>
        </p:spPr>
      </p:pic>
      <p:sp>
        <p:nvSpPr>
          <p:cNvPr id="4" name="TextBox 3">
            <a:extLst>
              <a:ext uri="{FF2B5EF4-FFF2-40B4-BE49-F238E27FC236}">
                <a16:creationId xmlns:a16="http://schemas.microsoft.com/office/drawing/2014/main" id="{7386A39E-9C46-40A2-9123-E52D2E70DBC7}"/>
              </a:ext>
            </a:extLst>
          </p:cNvPr>
          <p:cNvSpPr txBox="1"/>
          <p:nvPr/>
        </p:nvSpPr>
        <p:spPr>
          <a:xfrm>
            <a:off x="5473212" y="23446"/>
            <a:ext cx="4421065" cy="2552686"/>
          </a:xfrm>
          <a:prstGeom prst="rect">
            <a:avLst/>
          </a:prstGeom>
          <a:noFill/>
        </p:spPr>
        <p:txBody>
          <a:bodyPr wrap="square">
            <a:spAutoFit/>
          </a:bodyPr>
          <a:lstStyle/>
          <a:p>
            <a:pPr marL="0" marR="0" algn="just">
              <a:lnSpc>
                <a:spcPct val="107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Splitting Data Into </a:t>
            </a:r>
            <a:r>
              <a:rPr lang="en-US" sz="18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train_test_split</a:t>
            </a: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This function is in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sklearn</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Model selection splitting the data array into two arrays. Train and Test with this function we don’t need to splitting train and test manually.by default it make random partition and we can also set the random state.it gives four o/p like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x_train</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x_test</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y_train</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y_test</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2129C51D-D34D-4D81-851F-C7BDA2B31031}"/>
              </a:ext>
            </a:extLst>
          </p:cNvPr>
          <p:cNvPicPr>
            <a:picLocks noChangeAspect="1"/>
          </p:cNvPicPr>
          <p:nvPr/>
        </p:nvPicPr>
        <p:blipFill>
          <a:blip r:embed="rId3"/>
          <a:stretch>
            <a:fillRect/>
          </a:stretch>
        </p:blipFill>
        <p:spPr>
          <a:xfrm>
            <a:off x="3950677" y="2579116"/>
            <a:ext cx="5943600" cy="1030605"/>
          </a:xfrm>
          <a:prstGeom prst="rect">
            <a:avLst/>
          </a:prstGeom>
        </p:spPr>
      </p:pic>
      <p:sp>
        <p:nvSpPr>
          <p:cNvPr id="7" name="TextBox 6">
            <a:extLst>
              <a:ext uri="{FF2B5EF4-FFF2-40B4-BE49-F238E27FC236}">
                <a16:creationId xmlns:a16="http://schemas.microsoft.com/office/drawing/2014/main" id="{FF027566-58A2-4CF5-8B54-3E9C137703FC}"/>
              </a:ext>
            </a:extLst>
          </p:cNvPr>
          <p:cNvSpPr txBox="1"/>
          <p:nvPr/>
        </p:nvSpPr>
        <p:spPr>
          <a:xfrm>
            <a:off x="624254" y="3854857"/>
            <a:ext cx="5046784" cy="1070871"/>
          </a:xfrm>
          <a:prstGeom prst="rect">
            <a:avLst/>
          </a:prstGeom>
          <a:noFill/>
        </p:spPr>
        <p:txBody>
          <a:bodyPr wrap="square">
            <a:spAutoFit/>
          </a:bodyPr>
          <a:lstStyle/>
          <a:p>
            <a:pPr marL="0" marR="0" algn="just">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we do splitting the data  for training and testing the data then now we need to modeling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Try Different Models….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2623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373B47-BDE6-4917-9476-9F277164BABF}"/>
              </a:ext>
            </a:extLst>
          </p:cNvPr>
          <p:cNvSpPr txBox="1"/>
          <p:nvPr/>
        </p:nvSpPr>
        <p:spPr>
          <a:xfrm>
            <a:off x="-1" y="0"/>
            <a:ext cx="10080625" cy="2256323"/>
          </a:xfrm>
          <a:prstGeom prst="rect">
            <a:avLst/>
          </a:prstGeom>
          <a:noFill/>
        </p:spPr>
        <p:txBody>
          <a:bodyPr wrap="square">
            <a:spAutoFit/>
          </a:bodyPr>
          <a:lstStyle/>
          <a:p>
            <a:pPr marL="0" marR="0" algn="just">
              <a:lnSpc>
                <a:spcPct val="107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Random Forest Classifier:</a:t>
            </a:r>
            <a:r>
              <a:rPr lang="en-US" sz="1800" dirty="0">
                <a:solidFill>
                  <a:srgbClr val="3A3B41"/>
                </a:solidFill>
                <a:effectLst/>
                <a:latin typeface="Calibri" panose="020F0502020204030204" pitchFamily="34" charset="0"/>
                <a:ea typeface="Calibri" panose="020F0502020204030204" pitchFamily="34" charset="0"/>
                <a:cs typeface="Calibri" panose="020F0502020204030204" pitchFamily="34" charset="0"/>
              </a:rPr>
              <a:t> Random forest is a </a:t>
            </a:r>
            <a:r>
              <a:rPr lang="en-US" sz="1800" u="none" strike="noStrike" dirty="0">
                <a:solidFill>
                  <a:srgbClr val="3A3B41"/>
                </a:solidFill>
                <a:effectLst/>
                <a:latin typeface="Calibri" panose="020F0502020204030204" pitchFamily="34" charset="0"/>
                <a:ea typeface="Calibri" panose="020F0502020204030204" pitchFamily="34" charset="0"/>
                <a:cs typeface="Calibri" panose="020F0502020204030204" pitchFamily="34" charset="0"/>
                <a:hlinkClick r:id="rId2"/>
              </a:rPr>
              <a:t>supervised learning algorithm</a:t>
            </a:r>
            <a:r>
              <a:rPr lang="en-US" sz="1800" dirty="0">
                <a:solidFill>
                  <a:srgbClr val="3A3B41"/>
                </a:solidFill>
                <a:effectLst/>
                <a:latin typeface="Calibri" panose="020F0502020204030204" pitchFamily="34" charset="0"/>
                <a:ea typeface="Calibri" panose="020F0502020204030204" pitchFamily="34" charset="0"/>
                <a:cs typeface="Calibri" panose="020F0502020204030204" pitchFamily="34" charset="0"/>
              </a:rPr>
              <a:t>. The "forest" it builds, is an ensemble of decision trees, usually trained with the “bagging” method. The general idea of the </a:t>
            </a:r>
            <a:r>
              <a:rPr lang="en-US" sz="1800" u="none" strike="noStrike" dirty="0">
                <a:solidFill>
                  <a:srgbClr val="3A3B41"/>
                </a:solidFill>
                <a:effectLst/>
                <a:latin typeface="Calibri" panose="020F0502020204030204" pitchFamily="34" charset="0"/>
                <a:ea typeface="Calibri" panose="020F0502020204030204" pitchFamily="34" charset="0"/>
                <a:cs typeface="Calibri" panose="020F0502020204030204" pitchFamily="34" charset="0"/>
                <a:hlinkClick r:id="rId3"/>
              </a:rPr>
              <a:t>bagging method</a:t>
            </a:r>
            <a:r>
              <a:rPr lang="en-US" sz="1800" dirty="0">
                <a:solidFill>
                  <a:srgbClr val="3A3B41"/>
                </a:solidFill>
                <a:effectLst/>
                <a:latin typeface="Calibri" panose="020F0502020204030204" pitchFamily="34" charset="0"/>
                <a:ea typeface="Calibri" panose="020F0502020204030204" pitchFamily="34" charset="0"/>
                <a:cs typeface="Calibri" panose="020F0502020204030204" pitchFamily="34" charset="0"/>
              </a:rPr>
              <a:t> is that a combination of learning models increases the overall result.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3A3B41"/>
                </a:solidFill>
                <a:effectLst/>
                <a:latin typeface="Calibri" panose="020F0502020204030204" pitchFamily="34" charset="0"/>
                <a:ea typeface="Calibri" panose="020F0502020204030204" pitchFamily="34" charset="0"/>
                <a:cs typeface="Calibri" panose="020F0502020204030204" pitchFamily="34" charset="0"/>
              </a:rPr>
              <a:t>Random forest has nearly the same hyperparameters as a decision tree or a bagging classifier. Fortunately, there's no need to combine a decision tree with a bagging classifier because you can easily use the classifier-class of random forest. With random forest, you can also deal with regression tasks by using the algorithm's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EE7A1C44-5D06-4425-8F82-46F7A4565CD7}"/>
              </a:ext>
            </a:extLst>
          </p:cNvPr>
          <p:cNvPicPr>
            <a:picLocks noChangeAspect="1"/>
          </p:cNvPicPr>
          <p:nvPr/>
        </p:nvPicPr>
        <p:blipFill>
          <a:blip r:embed="rId4"/>
          <a:stretch>
            <a:fillRect/>
          </a:stretch>
        </p:blipFill>
        <p:spPr>
          <a:xfrm>
            <a:off x="122481" y="2256323"/>
            <a:ext cx="5943600" cy="1787525"/>
          </a:xfrm>
          <a:prstGeom prst="rect">
            <a:avLst/>
          </a:prstGeom>
        </p:spPr>
      </p:pic>
      <p:sp>
        <p:nvSpPr>
          <p:cNvPr id="6" name="TextBox 5">
            <a:extLst>
              <a:ext uri="{FF2B5EF4-FFF2-40B4-BE49-F238E27FC236}">
                <a16:creationId xmlns:a16="http://schemas.microsoft.com/office/drawing/2014/main" id="{E60EBA97-93E0-42EB-BE1C-1DCB7FFB695C}"/>
              </a:ext>
            </a:extLst>
          </p:cNvPr>
          <p:cNvSpPr txBox="1"/>
          <p:nvPr/>
        </p:nvSpPr>
        <p:spPr>
          <a:xfrm>
            <a:off x="-122480" y="4154017"/>
            <a:ext cx="10080624" cy="1070871"/>
          </a:xfrm>
          <a:prstGeom prst="rect">
            <a:avLst/>
          </a:prstGeom>
          <a:noFill/>
        </p:spPr>
        <p:txBody>
          <a:bodyPr wrap="square">
            <a:spAutoFit/>
          </a:bodyPr>
          <a:lstStyle/>
          <a:p>
            <a:pPr marL="0" marR="0" algn="just">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Now lets see about each one in our output clearly: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Confusion Matrix: </a:t>
            </a:r>
            <a:r>
              <a:rPr lang="en-US" sz="1800" dirty="0">
                <a:effectLst/>
                <a:latin typeface="Calibri" panose="020F0502020204030204" pitchFamily="34" charset="0"/>
                <a:ea typeface="Calibri" panose="020F0502020204030204" pitchFamily="34" charset="0"/>
                <a:cs typeface="Calibri" panose="020F0502020204030204" pitchFamily="34" charset="0"/>
              </a:rPr>
              <a:t>It is the table that is used to describe the performance of classification model on set of tests data.by using different parameters.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51232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0853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62E241-43F8-4F04-8738-202B54ABB379}"/>
              </a:ext>
            </a:extLst>
          </p:cNvPr>
          <p:cNvSpPr txBox="1"/>
          <p:nvPr/>
        </p:nvSpPr>
        <p:spPr>
          <a:xfrm>
            <a:off x="-1" y="-12198"/>
            <a:ext cx="10080625" cy="3635547"/>
          </a:xfrm>
          <a:prstGeom prst="rect">
            <a:avLst/>
          </a:prstGeom>
          <a:noFill/>
        </p:spPr>
        <p:txBody>
          <a:bodyPr wrap="square">
            <a:spAutoFit/>
          </a:bodyPr>
          <a:lstStyle/>
          <a:p>
            <a:pPr marL="0" marR="0" algn="just">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Now lets understand the Recall Precision and f1-score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Accuracy:</a:t>
            </a:r>
            <a:r>
              <a:rPr lang="en-US" sz="1800" dirty="0">
                <a:effectLst/>
                <a:latin typeface="Calibri" panose="020F0502020204030204" pitchFamily="34" charset="0"/>
                <a:ea typeface="Calibri" panose="020F0502020204030204" pitchFamily="34" charset="0"/>
                <a:cs typeface="Calibri" panose="020F0502020204030204" pitchFamily="34" charset="0"/>
              </a:rPr>
              <a:t> it can be defined as the ratio of total number of correct classifications divided by total number of classifications.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Accuracy=(TP+TN)/(TP+FP+TN+FN)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Precision</a:t>
            </a:r>
            <a:r>
              <a:rPr lang="en-US" sz="1800" dirty="0">
                <a:effectLst/>
                <a:latin typeface="Calibri" panose="020F0502020204030204" pitchFamily="34" charset="0"/>
                <a:ea typeface="Calibri" panose="020F0502020204030204" pitchFamily="34" charset="0"/>
                <a:cs typeface="Calibri" panose="020F0502020204030204" pitchFamily="34" charset="0"/>
              </a:rPr>
              <a:t>: It is measure of all the positive predictions how many of them actually positive. Precision=TP/(TP+FP)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F1-Score:</a:t>
            </a:r>
            <a:r>
              <a:rPr lang="en-US" sz="1800" dirty="0">
                <a:effectLst/>
                <a:latin typeface="Calibri" panose="020F0502020204030204" pitchFamily="34" charset="0"/>
                <a:ea typeface="Calibri" panose="020F0502020204030204" pitchFamily="34" charset="0"/>
                <a:cs typeface="Calibri" panose="020F0502020204030204" pitchFamily="34" charset="0"/>
              </a:rPr>
              <a:t> It give the combine result of Recall and Precision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F1-score=2*(Precision*Recall)/ (Precision + Recall)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ROC-AUC Curve:</a:t>
            </a:r>
            <a:r>
              <a:rPr lang="en-US" sz="1800" dirty="0">
                <a:effectLst/>
                <a:latin typeface="Calibri" panose="020F0502020204030204" pitchFamily="34" charset="0"/>
                <a:ea typeface="Calibri" panose="020F0502020204030204" pitchFamily="34" charset="0"/>
                <a:cs typeface="Calibri" panose="020F0502020204030204" pitchFamily="34" charset="0"/>
              </a:rPr>
              <a:t>- It is the performance measurement of the model at diff </a:t>
            </a:r>
            <a:r>
              <a:rPr lang="en-US" sz="1800" dirty="0" err="1">
                <a:effectLst/>
                <a:latin typeface="Calibri" panose="020F0502020204030204" pitchFamily="34" charset="0"/>
                <a:ea typeface="Calibri" panose="020F0502020204030204" pitchFamily="34" charset="0"/>
                <a:cs typeface="Calibri" panose="020F0502020204030204" pitchFamily="34" charset="0"/>
              </a:rPr>
              <a:t>diff</a:t>
            </a:r>
            <a:r>
              <a:rPr lang="en-US" sz="1800" dirty="0">
                <a:effectLst/>
                <a:latin typeface="Calibri" panose="020F0502020204030204" pitchFamily="34" charset="0"/>
                <a:ea typeface="Calibri" panose="020F0502020204030204" pitchFamily="34" charset="0"/>
                <a:cs typeface="Calibri" panose="020F0502020204030204" pitchFamily="34" charset="0"/>
              </a:rPr>
              <a:t> thresholds. ROC is the performance score and AUC is the separation score means how much mode classify 0 as 0 and 1 as 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50118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504000" y="565560"/>
            <a:ext cx="9070920" cy="945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4400" b="0" strike="noStrike" spc="-1">
                <a:solidFill>
                  <a:srgbClr val="C7243A"/>
                </a:solidFill>
                <a:latin typeface="Arial"/>
                <a:ea typeface="DejaVu Sans"/>
              </a:rPr>
              <a:t>Problem Statement:</a:t>
            </a:r>
            <a:endParaRPr lang="en-IN" sz="4400" b="0" strike="noStrike" spc="-1">
              <a:latin typeface="Arial"/>
            </a:endParaRPr>
          </a:p>
        </p:txBody>
      </p:sp>
      <p:sp>
        <p:nvSpPr>
          <p:cNvPr id="88" name="CustomShape 2"/>
          <p:cNvSpPr/>
          <p:nvPr/>
        </p:nvSpPr>
        <p:spPr>
          <a:xfrm>
            <a:off x="128954" y="1656000"/>
            <a:ext cx="9445966" cy="3743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a:bodyPr>
          <a:lstStyle/>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You are required to model the which E-Commerce Retailer is most feasible with the available independent variables. This model will then be used by the management to understand how exactly the E-Commerce Retailer vary with the variables. They can accordingly manipulate the strategy of the firm and concentrate on areas that will yield high returns. Further, the model will be a good way for the management to understand.</a:t>
            </a:r>
          </a:p>
          <a:p>
            <a:pPr marL="0" marR="0" algn="just">
              <a:lnSpc>
                <a:spcPct val="107000"/>
              </a:lnSpc>
              <a:spcBef>
                <a:spcPts val="0"/>
              </a:spcBef>
              <a:spcAft>
                <a:spcPts val="800"/>
              </a:spcAft>
            </a:pPr>
            <a:r>
              <a:rPr lang="en-US" sz="180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For this dataset wants to know: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Which variables are important to predict the variable?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How do these variables describe which website is most friendly, feasible and reliable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824AA3-2F24-430E-9169-8915F24111B6}"/>
              </a:ext>
            </a:extLst>
          </p:cNvPr>
          <p:cNvPicPr>
            <a:picLocks noChangeAspect="1"/>
          </p:cNvPicPr>
          <p:nvPr/>
        </p:nvPicPr>
        <p:blipFill>
          <a:blip r:embed="rId2"/>
          <a:stretch>
            <a:fillRect/>
          </a:stretch>
        </p:blipFill>
        <p:spPr>
          <a:xfrm>
            <a:off x="0" y="0"/>
            <a:ext cx="4838700" cy="3438525"/>
          </a:xfrm>
          <a:prstGeom prst="rect">
            <a:avLst/>
          </a:prstGeom>
        </p:spPr>
      </p:pic>
      <p:sp>
        <p:nvSpPr>
          <p:cNvPr id="4" name="TextBox 3">
            <a:extLst>
              <a:ext uri="{FF2B5EF4-FFF2-40B4-BE49-F238E27FC236}">
                <a16:creationId xmlns:a16="http://schemas.microsoft.com/office/drawing/2014/main" id="{F8281E09-C441-4F10-92B5-76BC06159BD3}"/>
              </a:ext>
            </a:extLst>
          </p:cNvPr>
          <p:cNvSpPr txBox="1"/>
          <p:nvPr/>
        </p:nvSpPr>
        <p:spPr>
          <a:xfrm>
            <a:off x="3918438" y="0"/>
            <a:ext cx="5046784" cy="1876283"/>
          </a:xfrm>
          <a:prstGeom prst="rect">
            <a:avLst/>
          </a:prstGeom>
          <a:noFill/>
        </p:spPr>
        <p:txBody>
          <a:bodyPr wrap="square">
            <a:spAutoFit/>
          </a:bodyPr>
          <a:lstStyle/>
          <a:p>
            <a:pPr marL="0" marR="0" algn="just">
              <a:lnSpc>
                <a:spcPct val="107000"/>
              </a:lnSpc>
              <a:spcBef>
                <a:spcPts val="0"/>
              </a:spcBef>
              <a:spcAft>
                <a:spcPts val="800"/>
              </a:spcAft>
            </a:pPr>
            <a:r>
              <a:rPr lang="en-US" sz="18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XGBoost</a:t>
            </a: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Classifier: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err="1">
                <a:solidFill>
                  <a:srgbClr val="202124"/>
                </a:solidFill>
                <a:effectLst/>
                <a:latin typeface="Calibri" panose="020F0502020204030204" pitchFamily="34" charset="0"/>
                <a:ea typeface="Calibri" panose="020F0502020204030204" pitchFamily="34" charset="0"/>
              </a:rPr>
              <a:t>XGBoost</a:t>
            </a:r>
            <a:r>
              <a:rPr lang="en-US" sz="1800" dirty="0">
                <a:solidFill>
                  <a:srgbClr val="202124"/>
                </a:solidFill>
                <a:effectLst/>
                <a:latin typeface="Calibri" panose="020F0502020204030204" pitchFamily="34" charset="0"/>
                <a:ea typeface="Calibri" panose="020F0502020204030204" pitchFamily="34" charset="0"/>
              </a:rPr>
              <a:t> is an algorithm that has recently been dominating applied machine learning and Kaggle competitions for structured or tabular data. </a:t>
            </a:r>
            <a:r>
              <a:rPr lang="en-US" sz="1800" dirty="0" err="1">
                <a:solidFill>
                  <a:srgbClr val="202124"/>
                </a:solidFill>
                <a:effectLst/>
                <a:latin typeface="Calibri" panose="020F0502020204030204" pitchFamily="34" charset="0"/>
                <a:ea typeface="Calibri" panose="020F0502020204030204" pitchFamily="34" charset="0"/>
              </a:rPr>
              <a:t>XGBoost</a:t>
            </a:r>
            <a:r>
              <a:rPr lang="en-US" sz="1800" dirty="0">
                <a:solidFill>
                  <a:srgbClr val="202124"/>
                </a:solidFill>
                <a:effectLst/>
                <a:latin typeface="Calibri" panose="020F0502020204030204" pitchFamily="34" charset="0"/>
                <a:ea typeface="Calibri" panose="020F0502020204030204" pitchFamily="34" charset="0"/>
              </a:rPr>
              <a:t> is </a:t>
            </a:r>
            <a:r>
              <a:rPr lang="en-US" sz="1800" b="1" dirty="0">
                <a:solidFill>
                  <a:srgbClr val="202124"/>
                </a:solidFill>
                <a:effectLst/>
                <a:latin typeface="Calibri" panose="020F0502020204030204" pitchFamily="34" charset="0"/>
                <a:ea typeface="Calibri" panose="020F0502020204030204" pitchFamily="34" charset="0"/>
              </a:rPr>
              <a:t>an implementation of gradient boosted decision trees designed for speed and performance</a:t>
            </a:r>
            <a:endParaRPr lang="en-US" dirty="0"/>
          </a:p>
        </p:txBody>
      </p:sp>
      <p:pic>
        <p:nvPicPr>
          <p:cNvPr id="5" name="Picture 4">
            <a:extLst>
              <a:ext uri="{FF2B5EF4-FFF2-40B4-BE49-F238E27FC236}">
                <a16:creationId xmlns:a16="http://schemas.microsoft.com/office/drawing/2014/main" id="{0EFAD960-9705-4DEF-BB27-07A9FF1BD4D8}"/>
              </a:ext>
            </a:extLst>
          </p:cNvPr>
          <p:cNvPicPr>
            <a:picLocks noChangeAspect="1"/>
          </p:cNvPicPr>
          <p:nvPr/>
        </p:nvPicPr>
        <p:blipFill>
          <a:blip r:embed="rId3"/>
          <a:stretch>
            <a:fillRect/>
          </a:stretch>
        </p:blipFill>
        <p:spPr>
          <a:xfrm>
            <a:off x="3870935" y="1981129"/>
            <a:ext cx="5886450" cy="1352550"/>
          </a:xfrm>
          <a:prstGeom prst="rect">
            <a:avLst/>
          </a:prstGeom>
        </p:spPr>
      </p:pic>
      <p:pic>
        <p:nvPicPr>
          <p:cNvPr id="6" name="Picture 5">
            <a:extLst>
              <a:ext uri="{FF2B5EF4-FFF2-40B4-BE49-F238E27FC236}">
                <a16:creationId xmlns:a16="http://schemas.microsoft.com/office/drawing/2014/main" id="{48960372-3282-4269-B4B5-284A48A1E615}"/>
              </a:ext>
            </a:extLst>
          </p:cNvPr>
          <p:cNvPicPr>
            <a:picLocks noChangeAspect="1"/>
          </p:cNvPicPr>
          <p:nvPr/>
        </p:nvPicPr>
        <p:blipFill>
          <a:blip r:embed="rId4"/>
          <a:stretch>
            <a:fillRect/>
          </a:stretch>
        </p:blipFill>
        <p:spPr>
          <a:xfrm>
            <a:off x="4332042" y="3438525"/>
            <a:ext cx="4219575" cy="2076450"/>
          </a:xfrm>
          <a:prstGeom prst="rect">
            <a:avLst/>
          </a:prstGeom>
        </p:spPr>
      </p:pic>
    </p:spTree>
    <p:extLst>
      <p:ext uri="{BB962C8B-B14F-4D97-AF65-F5344CB8AC3E}">
        <p14:creationId xmlns:p14="http://schemas.microsoft.com/office/powerpoint/2010/main" val="3431391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46A5487-9BE3-45E0-BD7E-C93C20B846F9}"/>
              </a:ext>
            </a:extLst>
          </p:cNvPr>
          <p:cNvPicPr>
            <a:picLocks noChangeAspect="1"/>
          </p:cNvPicPr>
          <p:nvPr/>
        </p:nvPicPr>
        <p:blipFill>
          <a:blip r:embed="rId2"/>
          <a:stretch>
            <a:fillRect/>
          </a:stretch>
        </p:blipFill>
        <p:spPr>
          <a:xfrm>
            <a:off x="0" y="0"/>
            <a:ext cx="5943600" cy="2156460"/>
          </a:xfrm>
          <a:prstGeom prst="rect">
            <a:avLst/>
          </a:prstGeom>
        </p:spPr>
      </p:pic>
      <p:pic>
        <p:nvPicPr>
          <p:cNvPr id="3" name="Picture 2">
            <a:extLst>
              <a:ext uri="{FF2B5EF4-FFF2-40B4-BE49-F238E27FC236}">
                <a16:creationId xmlns:a16="http://schemas.microsoft.com/office/drawing/2014/main" id="{F4BD30D2-B449-4AED-A068-50DDB4180B61}"/>
              </a:ext>
            </a:extLst>
          </p:cNvPr>
          <p:cNvPicPr>
            <a:picLocks noChangeAspect="1"/>
          </p:cNvPicPr>
          <p:nvPr/>
        </p:nvPicPr>
        <p:blipFill>
          <a:blip r:embed="rId3"/>
          <a:stretch>
            <a:fillRect/>
          </a:stretch>
        </p:blipFill>
        <p:spPr>
          <a:xfrm>
            <a:off x="0" y="1786278"/>
            <a:ext cx="5943600" cy="2684145"/>
          </a:xfrm>
          <a:prstGeom prst="rect">
            <a:avLst/>
          </a:prstGeom>
        </p:spPr>
      </p:pic>
      <p:pic>
        <p:nvPicPr>
          <p:cNvPr id="4" name="Picture 3">
            <a:extLst>
              <a:ext uri="{FF2B5EF4-FFF2-40B4-BE49-F238E27FC236}">
                <a16:creationId xmlns:a16="http://schemas.microsoft.com/office/drawing/2014/main" id="{004A08D9-6718-4E3A-BF08-B6F216393671}"/>
              </a:ext>
            </a:extLst>
          </p:cNvPr>
          <p:cNvPicPr>
            <a:picLocks noChangeAspect="1"/>
          </p:cNvPicPr>
          <p:nvPr/>
        </p:nvPicPr>
        <p:blipFill>
          <a:blip r:embed="rId4"/>
          <a:stretch>
            <a:fillRect/>
          </a:stretch>
        </p:blipFill>
        <p:spPr>
          <a:xfrm>
            <a:off x="5943600" y="-1"/>
            <a:ext cx="4137025" cy="4470423"/>
          </a:xfrm>
          <a:prstGeom prst="rect">
            <a:avLst/>
          </a:prstGeom>
        </p:spPr>
      </p:pic>
    </p:spTree>
    <p:extLst>
      <p:ext uri="{BB962C8B-B14F-4D97-AF65-F5344CB8AC3E}">
        <p14:creationId xmlns:p14="http://schemas.microsoft.com/office/powerpoint/2010/main" val="1300914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8F55C1-9B90-4B47-88DC-A107E1FB0B4B}"/>
              </a:ext>
            </a:extLst>
          </p:cNvPr>
          <p:cNvPicPr>
            <a:picLocks noChangeAspect="1"/>
          </p:cNvPicPr>
          <p:nvPr/>
        </p:nvPicPr>
        <p:blipFill>
          <a:blip r:embed="rId2"/>
          <a:stretch>
            <a:fillRect/>
          </a:stretch>
        </p:blipFill>
        <p:spPr>
          <a:xfrm>
            <a:off x="0" y="0"/>
            <a:ext cx="5943600" cy="3886200"/>
          </a:xfrm>
          <a:prstGeom prst="rect">
            <a:avLst/>
          </a:prstGeom>
        </p:spPr>
      </p:pic>
      <p:pic>
        <p:nvPicPr>
          <p:cNvPr id="3" name="Picture 2">
            <a:extLst>
              <a:ext uri="{FF2B5EF4-FFF2-40B4-BE49-F238E27FC236}">
                <a16:creationId xmlns:a16="http://schemas.microsoft.com/office/drawing/2014/main" id="{32E6668F-1005-41EB-8A98-AFEC7B9875D4}"/>
              </a:ext>
            </a:extLst>
          </p:cNvPr>
          <p:cNvPicPr>
            <a:picLocks noChangeAspect="1"/>
          </p:cNvPicPr>
          <p:nvPr/>
        </p:nvPicPr>
        <p:blipFill>
          <a:blip r:embed="rId3"/>
          <a:stretch>
            <a:fillRect/>
          </a:stretch>
        </p:blipFill>
        <p:spPr>
          <a:xfrm>
            <a:off x="82916" y="3622675"/>
            <a:ext cx="5600700" cy="2009775"/>
          </a:xfrm>
          <a:prstGeom prst="rect">
            <a:avLst/>
          </a:prstGeom>
        </p:spPr>
      </p:pic>
    </p:spTree>
    <p:extLst>
      <p:ext uri="{BB962C8B-B14F-4D97-AF65-F5344CB8AC3E}">
        <p14:creationId xmlns:p14="http://schemas.microsoft.com/office/powerpoint/2010/main" val="679610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F88FCC-4853-4B2E-B36C-4C8459FCFBF5}"/>
              </a:ext>
            </a:extLst>
          </p:cNvPr>
          <p:cNvPicPr>
            <a:picLocks noChangeAspect="1"/>
          </p:cNvPicPr>
          <p:nvPr/>
        </p:nvPicPr>
        <p:blipFill>
          <a:blip r:embed="rId2"/>
          <a:stretch>
            <a:fillRect/>
          </a:stretch>
        </p:blipFill>
        <p:spPr>
          <a:xfrm>
            <a:off x="0" y="0"/>
            <a:ext cx="5553075" cy="4648200"/>
          </a:xfrm>
          <a:prstGeom prst="rect">
            <a:avLst/>
          </a:prstGeom>
        </p:spPr>
      </p:pic>
      <p:sp>
        <p:nvSpPr>
          <p:cNvPr id="4" name="TextBox 3">
            <a:extLst>
              <a:ext uri="{FF2B5EF4-FFF2-40B4-BE49-F238E27FC236}">
                <a16:creationId xmlns:a16="http://schemas.microsoft.com/office/drawing/2014/main" id="{08402766-1814-4498-A924-E74A412380F2}"/>
              </a:ext>
            </a:extLst>
          </p:cNvPr>
          <p:cNvSpPr txBox="1"/>
          <p:nvPr/>
        </p:nvSpPr>
        <p:spPr>
          <a:xfrm>
            <a:off x="5553075" y="46892"/>
            <a:ext cx="4411540" cy="2893100"/>
          </a:xfrm>
          <a:prstGeom prst="rect">
            <a:avLst/>
          </a:prstGeom>
          <a:noFill/>
        </p:spPr>
        <p:txBody>
          <a:bodyPr wrap="square">
            <a:spAutoFit/>
          </a:bodyPr>
          <a:lstStyle/>
          <a:p>
            <a:pPr marL="0" marR="0" algn="just">
              <a:spcBef>
                <a:spcPts val="1200"/>
              </a:spcBef>
              <a:spcAft>
                <a:spcPts val="0"/>
              </a:spcAft>
            </a:pPr>
            <a:r>
              <a:rPr lang="en-US" sz="2000" b="1" dirty="0">
                <a:solidFill>
                  <a:srgbClr val="000000"/>
                </a:solidFill>
                <a:effectLst/>
                <a:latin typeface="Calibri" panose="020F0502020204030204" pitchFamily="34" charset="0"/>
                <a:ea typeface="Times New Roman" panose="02020603050405020304" pitchFamily="18" charset="0"/>
              </a:rPr>
              <a:t>Conclusion</a:t>
            </a:r>
            <a:r>
              <a:rPr lang="en-US" sz="2000" dirty="0">
                <a:solidFill>
                  <a:srgbClr val="000000"/>
                </a:solidFill>
                <a:effectLst/>
                <a:latin typeface="Calibri" panose="020F050202020403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Calibri" panose="020F0502020204030204" pitchFamily="34" charset="0"/>
                <a:ea typeface="Calibri" panose="020F0502020204030204" pitchFamily="34" charset="0"/>
              </a:rPr>
              <a:t>The cost of the product, the reliability of the E-commerce company and the return policies all play an equally important role in deciding the buying </a:t>
            </a:r>
            <a:r>
              <a:rPr lang="en-US" sz="1800" dirty="0" err="1">
                <a:solidFill>
                  <a:srgbClr val="000000"/>
                </a:solidFill>
                <a:effectLst/>
                <a:latin typeface="Calibri" panose="020F0502020204030204" pitchFamily="34" charset="0"/>
                <a:ea typeface="Calibri" panose="020F0502020204030204" pitchFamily="34" charset="0"/>
              </a:rPr>
              <a:t>behaviour</a:t>
            </a:r>
            <a:r>
              <a:rPr lang="en-US" sz="1800" dirty="0">
                <a:solidFill>
                  <a:srgbClr val="000000"/>
                </a:solidFill>
                <a:effectLst/>
                <a:latin typeface="Calibri" panose="020F0502020204030204" pitchFamily="34" charset="0"/>
                <a:ea typeface="Calibri" panose="020F0502020204030204" pitchFamily="34" charset="0"/>
              </a:rPr>
              <a:t> of online customers. The cost is an important factor as it was the basic criteria used by online retailers to attract customers. The reliability of the E-commerce company is also important, as it is even required in offline retail. It </a:t>
            </a:r>
            <a:endParaRPr lang="en-US" dirty="0"/>
          </a:p>
        </p:txBody>
      </p:sp>
    </p:spTree>
    <p:extLst>
      <p:ext uri="{BB962C8B-B14F-4D97-AF65-F5344CB8AC3E}">
        <p14:creationId xmlns:p14="http://schemas.microsoft.com/office/powerpoint/2010/main" val="47241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7C6C05-13A3-48C4-88A7-C34F35D8CB57}"/>
              </a:ext>
            </a:extLst>
          </p:cNvPr>
          <p:cNvSpPr txBox="1"/>
          <p:nvPr/>
        </p:nvSpPr>
        <p:spPr>
          <a:xfrm>
            <a:off x="-1" y="166531"/>
            <a:ext cx="10080625" cy="3693319"/>
          </a:xfrm>
          <a:prstGeom prst="rect">
            <a:avLst/>
          </a:prstGeom>
          <a:noFill/>
        </p:spPr>
        <p:txBody>
          <a:bodyPr wrap="square">
            <a:spAutoFit/>
          </a:bodyPr>
          <a:lstStyle/>
          <a:p>
            <a:pPr marL="0" marR="0" algn="just">
              <a:spcBef>
                <a:spcPts val="1200"/>
              </a:spcBef>
              <a:spcAft>
                <a:spcPts val="0"/>
              </a:spcAft>
            </a:pPr>
            <a:r>
              <a:rPr lang="en-US" sz="1800" dirty="0">
                <a:solidFill>
                  <a:srgbClr val="000000"/>
                </a:solidFill>
                <a:effectLst/>
                <a:latin typeface="Calibri" panose="020F0502020204030204" pitchFamily="34" charset="0"/>
                <a:ea typeface="Times New Roman" panose="02020603050405020304" pitchFamily="18" charset="0"/>
              </a:rPr>
              <a:t>is important because customers are paying online, so they need to be sure of security of the online transaction. The return policies are important because in online retail customer does not get to feel the product. Thus, he wants to be sure that it will be possible to return the product if he does not like it in real. Whereas, the logistics factor, which included Cash on delivery option, One day delivery and the quality of packaging plays a secondary role in this process though these are Must-be-quality. This is so because these all does not interfere with the real product and people believe that this is the basic value that E-commerce websites provide.</a:t>
            </a:r>
            <a:endParaRPr lang="en-US" sz="1800" dirty="0">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Calibri" panose="020F0502020204030204" pitchFamily="34" charset="0"/>
                <a:ea typeface="Times New Roman" panose="02020603050405020304" pitchFamily="18" charset="0"/>
              </a:rPr>
              <a:t>All the websites were not equally preferred by online customers. Amazon was the most preferred followed by Flipkart. This can be explained easily by previous result that we got. These two companies are most trusted in the industry and hence, have a huge reliability. Also, the sellers listed on these websites are generally from Tier 1 cities as compared to Snapdeal and </a:t>
            </a:r>
            <a:r>
              <a:rPr lang="en-US" sz="1800" dirty="0" err="1">
                <a:solidFill>
                  <a:srgbClr val="000000"/>
                </a:solidFill>
                <a:effectLst/>
                <a:latin typeface="Calibri" panose="020F0502020204030204" pitchFamily="34" charset="0"/>
                <a:ea typeface="Times New Roman" panose="02020603050405020304" pitchFamily="18" charset="0"/>
              </a:rPr>
              <a:t>PayTM</a:t>
            </a:r>
            <a:r>
              <a:rPr lang="en-US" sz="1800" dirty="0">
                <a:solidFill>
                  <a:srgbClr val="000000"/>
                </a:solidFill>
                <a:effectLst/>
                <a:latin typeface="Calibri" panose="020F0502020204030204" pitchFamily="34" charset="0"/>
                <a:ea typeface="Times New Roman" panose="02020603050405020304" pitchFamily="18" charset="0"/>
              </a:rPr>
              <a:t> which have more sellers from tier 2 and 3 cities. Also, these websites have the most lenient return policies as compared to others and also the time required to process a return is low for these</a:t>
            </a:r>
            <a:endParaRPr lang="en-US" dirty="0"/>
          </a:p>
        </p:txBody>
      </p:sp>
      <p:pic>
        <p:nvPicPr>
          <p:cNvPr id="4" name="Picture 3">
            <a:extLst>
              <a:ext uri="{FF2B5EF4-FFF2-40B4-BE49-F238E27FC236}">
                <a16:creationId xmlns:a16="http://schemas.microsoft.com/office/drawing/2014/main" id="{91F68E53-0B19-44AD-A386-7D56A55490C1}"/>
              </a:ext>
            </a:extLst>
          </p:cNvPr>
          <p:cNvPicPr>
            <a:picLocks noChangeAspect="1"/>
          </p:cNvPicPr>
          <p:nvPr/>
        </p:nvPicPr>
        <p:blipFill>
          <a:blip r:embed="rId2"/>
          <a:stretch>
            <a:fillRect/>
          </a:stretch>
        </p:blipFill>
        <p:spPr>
          <a:xfrm>
            <a:off x="138967" y="4199914"/>
            <a:ext cx="3495675" cy="904875"/>
          </a:xfrm>
          <a:prstGeom prst="rect">
            <a:avLst/>
          </a:prstGeom>
        </p:spPr>
      </p:pic>
    </p:spTree>
    <p:extLst>
      <p:ext uri="{BB962C8B-B14F-4D97-AF65-F5344CB8AC3E}">
        <p14:creationId xmlns:p14="http://schemas.microsoft.com/office/powerpoint/2010/main" val="42757760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Thank You | Great PowerPoint ClipArt for Presentations - PresenterMedia.com">
            <a:extLst>
              <a:ext uri="{FF2B5EF4-FFF2-40B4-BE49-F238E27FC236}">
                <a16:creationId xmlns:a16="http://schemas.microsoft.com/office/drawing/2014/main" id="{8D3F2F2E-CDA3-4EAE-920C-A189BF60D0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080625" cy="5670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504000" y="565560"/>
            <a:ext cx="9070920" cy="945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4400" b="0" strike="noStrike" spc="-1" dirty="0">
                <a:solidFill>
                  <a:srgbClr val="C7243A"/>
                </a:solidFill>
                <a:latin typeface="Arial"/>
                <a:ea typeface="DejaVu Sans"/>
              </a:rPr>
              <a:t>Data Analysis:</a:t>
            </a:r>
            <a:endParaRPr lang="en-IN" sz="4400" b="0" strike="noStrike" spc="-1" dirty="0">
              <a:latin typeface="Arial"/>
            </a:endParaRPr>
          </a:p>
        </p:txBody>
      </p:sp>
      <p:sp>
        <p:nvSpPr>
          <p:cNvPr id="90" name="CustomShape 2"/>
          <p:cNvSpPr/>
          <p:nvPr/>
        </p:nvSpPr>
        <p:spPr>
          <a:xfrm>
            <a:off x="504000" y="1656000"/>
            <a:ext cx="9070920" cy="3743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a:bodyPr>
          <a:lstStyle/>
          <a:p>
            <a:pPr marL="285750" marR="0" indent="-285750" algn="just">
              <a:spcBef>
                <a:spcPts val="2400"/>
              </a:spcBef>
              <a:spcAft>
                <a:spcPts val="0"/>
              </a:spcAft>
              <a:buFont typeface="Arial" panose="020B0604020202020204" pitchFamily="34" charset="0"/>
              <a:buChar char="•"/>
            </a:pPr>
            <a:r>
              <a:rPr lang="en-US" sz="1800" spc="-5" dirty="0">
                <a:solidFill>
                  <a:srgbClr val="292929"/>
                </a:solidFill>
                <a:effectLst/>
                <a:latin typeface="Calibri" panose="020F0502020204030204" pitchFamily="34" charset="0"/>
                <a:ea typeface="Calibri" panose="020F0502020204030204" pitchFamily="34" charset="0"/>
              </a:rPr>
              <a:t>The Dataset Contains a </a:t>
            </a:r>
            <a:r>
              <a:rPr lang="en-US" sz="1800" dirty="0">
                <a:effectLst/>
                <a:latin typeface="Calibri" panose="020F0502020204030204" pitchFamily="34" charset="0"/>
                <a:ea typeface="Calibri" panose="020F0502020204030204" pitchFamily="34" charset="0"/>
              </a:rPr>
              <a:t>Data of 269 entries each having 71 variables, </a:t>
            </a:r>
            <a:r>
              <a:rPr lang="en-US" sz="1800" spc="-5" dirty="0">
                <a:solidFill>
                  <a:srgbClr val="292929"/>
                </a:solidFill>
                <a:effectLst/>
                <a:latin typeface="Calibri" panose="020F0502020204030204" pitchFamily="34" charset="0"/>
                <a:ea typeface="Calibri" panose="020F0502020204030204" pitchFamily="34" charset="0"/>
              </a:rPr>
              <a:t>in which some are numerical Data and some are Categorical Data</a:t>
            </a:r>
            <a:endParaRPr lang="en-US" sz="1800" spc="-5" dirty="0">
              <a:solidFill>
                <a:srgbClr val="292929"/>
              </a:solidFill>
              <a:effectLst/>
              <a:latin typeface="Calibri" panose="020F0502020204030204" pitchFamily="34" charset="0"/>
              <a:ea typeface="Times New Roman" panose="02020603050405020304" pitchFamily="18" charset="0"/>
            </a:endParaRPr>
          </a:p>
          <a:p>
            <a:pPr marL="285750" marR="0" indent="-285750" algn="just">
              <a:spcBef>
                <a:spcPts val="2400"/>
              </a:spcBef>
              <a:spcAft>
                <a:spcPts val="0"/>
              </a:spcAft>
              <a:buFont typeface="Arial" panose="020B0604020202020204" pitchFamily="34" charset="0"/>
              <a:buChar char="•"/>
            </a:pPr>
            <a:r>
              <a:rPr lang="en-US" spc="-5" dirty="0">
                <a:solidFill>
                  <a:srgbClr val="292929"/>
                </a:solidFill>
                <a:latin typeface="Calibri" panose="020F0502020204030204" pitchFamily="34" charset="0"/>
                <a:ea typeface="Times New Roman" panose="02020603050405020304" pitchFamily="18" charset="0"/>
              </a:rPr>
              <a:t>Check the info of the data using the info() function</a:t>
            </a:r>
          </a:p>
          <a:p>
            <a:pPr marL="285750" indent="-285750" algn="just">
              <a:spcBef>
                <a:spcPts val="2400"/>
              </a:spcBef>
              <a:buFont typeface="Arial" panose="020B0604020202020204" pitchFamily="34" charset="0"/>
              <a:buChar char="•"/>
            </a:pPr>
            <a:r>
              <a:rPr lang="en-US" sz="1800" dirty="0">
                <a:solidFill>
                  <a:srgbClr val="222222"/>
                </a:solidFill>
                <a:effectLst/>
                <a:latin typeface="Calibri" panose="020F0502020204030204" pitchFamily="34" charset="0"/>
                <a:ea typeface="Times New Roman" panose="02020603050405020304" pitchFamily="18" charset="0"/>
              </a:rPr>
              <a:t>This is about Data set in which I changed the columns to make understandable and data set having one variable is integer remaining all are categorial values</a:t>
            </a:r>
            <a:r>
              <a:rPr lang="en-US" sz="1800" spc="-5" dirty="0">
                <a:solidFill>
                  <a:srgbClr val="292929"/>
                </a:solidFill>
                <a:effectLst/>
                <a:latin typeface="Calibri" panose="020F0502020204030204" pitchFamily="34" charset="0"/>
                <a:ea typeface="Times New Roman" panose="02020603050405020304" pitchFamily="18" charset="0"/>
              </a:rPr>
              <a:t>.</a:t>
            </a:r>
          </a:p>
          <a:p>
            <a:pPr marL="285750" indent="-285750" algn="just">
              <a:spcBef>
                <a:spcPts val="2400"/>
              </a:spcBef>
              <a:buFont typeface="Arial" panose="020B0604020202020204" pitchFamily="34" charset="0"/>
              <a:buChar char="•"/>
            </a:pPr>
            <a:r>
              <a:rPr lang="en-US" spc="-5" dirty="0">
                <a:solidFill>
                  <a:srgbClr val="292929"/>
                </a:solidFill>
                <a:latin typeface="Calibri" panose="020F0502020204030204" pitchFamily="34" charset="0"/>
                <a:ea typeface="Times New Roman" panose="02020603050405020304" pitchFamily="18" charset="0"/>
              </a:rPr>
              <a:t>Next Step is EDA……..(Exploratory Data Analysis)</a:t>
            </a:r>
            <a:endParaRPr lang="en-US" sz="1800" dirty="0">
              <a:effectLst/>
              <a:latin typeface="Times New Roman" panose="02020603050405020304" pitchFamily="18" charset="0"/>
              <a:ea typeface="Times New Roman" panose="02020603050405020304" pitchFamily="18" charset="0"/>
            </a:endParaRPr>
          </a:p>
          <a:p>
            <a:pPr marL="285750" marR="0" indent="-285750" algn="just">
              <a:spcBef>
                <a:spcPts val="2400"/>
              </a:spcBef>
              <a:spcAft>
                <a:spcPts val="0"/>
              </a:spcAft>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a:p>
            <a:pPr marL="108720" algn="just">
              <a:lnSpc>
                <a:spcPct val="100000"/>
              </a:lnSpc>
              <a:spcBef>
                <a:spcPts val="1060"/>
              </a:spcBef>
              <a:buClr>
                <a:srgbClr val="000000"/>
              </a:buClr>
              <a:buSzPct val="45000"/>
            </a:pPr>
            <a:endParaRPr lang="en-IN" sz="24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504000" y="565560"/>
            <a:ext cx="9070920" cy="945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4400" b="0" strike="noStrike" spc="-1" dirty="0">
                <a:solidFill>
                  <a:srgbClr val="C7243A"/>
                </a:solidFill>
                <a:latin typeface="Arial"/>
                <a:ea typeface="DejaVu Sans"/>
              </a:rPr>
              <a:t>Exploratory Data Analysis:</a:t>
            </a:r>
            <a:endParaRPr lang="en-IN" sz="4400" b="0" strike="noStrike" spc="-1" dirty="0">
              <a:latin typeface="Arial"/>
            </a:endParaRPr>
          </a:p>
        </p:txBody>
      </p:sp>
      <p:sp>
        <p:nvSpPr>
          <p:cNvPr id="92" name="CustomShape 2"/>
          <p:cNvSpPr/>
          <p:nvPr/>
        </p:nvSpPr>
        <p:spPr>
          <a:xfrm>
            <a:off x="504000" y="1656000"/>
            <a:ext cx="9070920" cy="3563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Bef>
                <a:spcPts val="1060"/>
              </a:spcBef>
              <a:buClr>
                <a:srgbClr val="000000"/>
              </a:buClr>
              <a:buSzPct val="45000"/>
              <a:buFont typeface="Wingdings" charset="2"/>
              <a:buChar char=""/>
            </a:pPr>
            <a:endParaRPr lang="en-IN" sz="2400" b="0" strike="noStrike" spc="-1" dirty="0">
              <a:latin typeface="Arial"/>
            </a:endParaRPr>
          </a:p>
        </p:txBody>
      </p:sp>
      <p:sp>
        <p:nvSpPr>
          <p:cNvPr id="5" name="TextBox 4">
            <a:extLst>
              <a:ext uri="{FF2B5EF4-FFF2-40B4-BE49-F238E27FC236}">
                <a16:creationId xmlns:a16="http://schemas.microsoft.com/office/drawing/2014/main" id="{861BE7F6-1A5D-42DB-B728-E0C68C027CB8}"/>
              </a:ext>
            </a:extLst>
          </p:cNvPr>
          <p:cNvSpPr txBox="1"/>
          <p:nvPr/>
        </p:nvSpPr>
        <p:spPr>
          <a:xfrm>
            <a:off x="504000" y="1511280"/>
            <a:ext cx="8710338" cy="2862322"/>
          </a:xfrm>
          <a:prstGeom prst="rect">
            <a:avLst/>
          </a:prstGeom>
          <a:noFill/>
        </p:spPr>
        <p:txBody>
          <a:bodyPr wrap="square">
            <a:spAutoFit/>
          </a:bodyPr>
          <a:lstStyle/>
          <a:p>
            <a:pPr marL="0" marR="0" algn="just">
              <a:spcBef>
                <a:spcPts val="0"/>
              </a:spcBef>
              <a:spcAft>
                <a:spcPts val="0"/>
              </a:spcAft>
            </a:pPr>
            <a:r>
              <a:rPr lang="en-US" sz="1800" spc="-5" dirty="0">
                <a:solidFill>
                  <a:srgbClr val="292929"/>
                </a:solidFill>
                <a:effectLst/>
                <a:latin typeface="Calibri" panose="020F0502020204030204" pitchFamily="34" charset="0"/>
                <a:ea typeface="Times New Roman" panose="02020603050405020304" pitchFamily="18" charset="0"/>
              </a:rPr>
              <a:t>In EDA we need to Pre-process the Data and Visualization:</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spc="-5" dirty="0">
                <a:solidFill>
                  <a:srgbClr val="292929"/>
                </a:solidFill>
                <a:effectLst/>
                <a:latin typeface="Calibri" panose="020F0502020204030204" pitchFamily="34" charset="0"/>
                <a:ea typeface="Times New Roman" panose="02020603050405020304" pitchFamily="18" charset="0"/>
              </a:rPr>
              <a:t>Steps include in Pre-Processing Data are</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rPr>
              <a:t>1)</a:t>
            </a:r>
            <a:r>
              <a:rPr lang="en-US" sz="1800" b="1" dirty="0">
                <a:solidFill>
                  <a:srgbClr val="000000"/>
                </a:solidFill>
                <a:effectLst/>
                <a:latin typeface="Calibri" panose="020F0502020204030204" pitchFamily="34" charset="0"/>
                <a:ea typeface="Times New Roman" panose="02020603050405020304" pitchFamily="18" charset="0"/>
              </a:rPr>
              <a:t>Data Cleaning</a:t>
            </a:r>
            <a:r>
              <a:rPr lang="en-US" sz="1800" dirty="0">
                <a:solidFill>
                  <a:srgbClr val="000000"/>
                </a:solidFill>
                <a:effectLst/>
                <a:latin typeface="Calibri" panose="020F0502020204030204" pitchFamily="34" charset="0"/>
                <a:ea typeface="Times New Roman" panose="02020603050405020304" pitchFamily="18" charset="0"/>
              </a:rPr>
              <a:t>: - Removing Outliers, Skewness and imputing Missing Values. </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rPr>
              <a:t>2)</a:t>
            </a:r>
            <a:r>
              <a:rPr lang="en-US" sz="1800" b="1" dirty="0">
                <a:solidFill>
                  <a:srgbClr val="000000"/>
                </a:solidFill>
                <a:effectLst/>
                <a:latin typeface="Calibri" panose="020F0502020204030204" pitchFamily="34" charset="0"/>
                <a:ea typeface="Times New Roman" panose="02020603050405020304" pitchFamily="18" charset="0"/>
              </a:rPr>
              <a:t>Data Transformation</a:t>
            </a:r>
            <a:r>
              <a:rPr lang="en-US" sz="1800" dirty="0">
                <a:solidFill>
                  <a:srgbClr val="000000"/>
                </a:solidFill>
                <a:effectLst/>
                <a:latin typeface="Calibri" panose="020F0502020204030204" pitchFamily="34" charset="0"/>
                <a:ea typeface="Times New Roman" panose="02020603050405020304" pitchFamily="18" charset="0"/>
              </a:rPr>
              <a:t>: - like Normalization by applying normalization we can improve the accuracy and efficiency of the models. And also reduce the errors. </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rPr>
              <a:t>3)</a:t>
            </a:r>
            <a:r>
              <a:rPr lang="en-US" sz="1800" b="1" dirty="0">
                <a:solidFill>
                  <a:srgbClr val="000000"/>
                </a:solidFill>
                <a:effectLst/>
                <a:latin typeface="Calibri" panose="020F0502020204030204" pitchFamily="34" charset="0"/>
                <a:ea typeface="Times New Roman" panose="02020603050405020304" pitchFamily="18" charset="0"/>
              </a:rPr>
              <a:t>Data Reduction</a:t>
            </a:r>
            <a:r>
              <a:rPr lang="en-US" sz="1800" dirty="0">
                <a:solidFill>
                  <a:srgbClr val="000000"/>
                </a:solidFill>
                <a:effectLst/>
                <a:latin typeface="Calibri" panose="020F0502020204030204" pitchFamily="34" charset="0"/>
                <a:ea typeface="Times New Roman" panose="02020603050405020304" pitchFamily="18" charset="0"/>
              </a:rPr>
              <a:t>: By Reducing the no of features by Feature Selection Process, PCA And VIF</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rPr>
              <a:t>1.Data Cleaning: </a:t>
            </a:r>
            <a:r>
              <a:rPr lang="en-US" sz="1800" dirty="0">
                <a:solidFill>
                  <a:srgbClr val="000000"/>
                </a:solidFill>
                <a:effectLst/>
                <a:latin typeface="Calibri" panose="020F0502020204030204" pitchFamily="34" charset="0"/>
                <a:ea typeface="Times New Roman" panose="02020603050405020304" pitchFamily="18" charset="0"/>
              </a:rPr>
              <a:t>As a Part of EDA we need to do Data cleaning so firstly we need to check any null values in our data, From the below image shows we don’t have any null values, so no need to impute any data</a:t>
            </a: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8161A3-2817-4186-90D7-EC97237B3665}"/>
              </a:ext>
            </a:extLst>
          </p:cNvPr>
          <p:cNvSpPr txBox="1"/>
          <p:nvPr/>
        </p:nvSpPr>
        <p:spPr>
          <a:xfrm>
            <a:off x="187569" y="580689"/>
            <a:ext cx="7382607" cy="923330"/>
          </a:xfrm>
          <a:prstGeom prst="rect">
            <a:avLst/>
          </a:prstGeom>
          <a:noFill/>
        </p:spPr>
        <p:txBody>
          <a:bodyPr wrap="square">
            <a:spAutoFit/>
          </a:bodyPr>
          <a:lstStyle/>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First Step of Data Cleaning is Checking Any null Values in our Data set</a:t>
            </a:r>
          </a:p>
          <a:p>
            <a:pPr marL="0" marR="0" algn="just">
              <a:spcBef>
                <a:spcPts val="0"/>
              </a:spcBef>
              <a:spcAft>
                <a:spcPts val="0"/>
              </a:spcAft>
            </a:pPr>
            <a:r>
              <a:rPr lang="en-US" dirty="0">
                <a:latin typeface="Times New Roman" panose="02020603050405020304" pitchFamily="18" charset="0"/>
                <a:ea typeface="Times New Roman" panose="02020603050405020304" pitchFamily="18" charset="0"/>
              </a:rPr>
              <a:t>For this we used the function</a:t>
            </a: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457180E2-7408-43FD-97B0-651B97B535BE}"/>
              </a:ext>
            </a:extLst>
          </p:cNvPr>
          <p:cNvPicPr>
            <a:picLocks noChangeAspect="1"/>
          </p:cNvPicPr>
          <p:nvPr/>
        </p:nvPicPr>
        <p:blipFill>
          <a:blip r:embed="rId2"/>
          <a:stretch>
            <a:fillRect/>
          </a:stretch>
        </p:blipFill>
        <p:spPr>
          <a:xfrm>
            <a:off x="187568" y="1189714"/>
            <a:ext cx="7676513" cy="732871"/>
          </a:xfrm>
          <a:prstGeom prst="rect">
            <a:avLst/>
          </a:prstGeom>
        </p:spPr>
      </p:pic>
      <p:pic>
        <p:nvPicPr>
          <p:cNvPr id="8" name="Picture 7">
            <a:extLst>
              <a:ext uri="{FF2B5EF4-FFF2-40B4-BE49-F238E27FC236}">
                <a16:creationId xmlns:a16="http://schemas.microsoft.com/office/drawing/2014/main" id="{2A7875EF-7BD3-40BE-A920-29E721A91DCF}"/>
              </a:ext>
            </a:extLst>
          </p:cNvPr>
          <p:cNvPicPr>
            <a:picLocks noChangeAspect="1"/>
          </p:cNvPicPr>
          <p:nvPr/>
        </p:nvPicPr>
        <p:blipFill>
          <a:blip r:embed="rId3"/>
          <a:stretch>
            <a:fillRect/>
          </a:stretch>
        </p:blipFill>
        <p:spPr>
          <a:xfrm>
            <a:off x="187567" y="1922585"/>
            <a:ext cx="7676513" cy="3790706"/>
          </a:xfrm>
          <a:prstGeom prst="rect">
            <a:avLst/>
          </a:prstGeom>
        </p:spPr>
      </p:pic>
    </p:spTree>
    <p:extLst>
      <p:ext uri="{BB962C8B-B14F-4D97-AF65-F5344CB8AC3E}">
        <p14:creationId xmlns:p14="http://schemas.microsoft.com/office/powerpoint/2010/main" val="220152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2EE1D32-AB86-4269-9D18-ADDA204B87FB}"/>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7">
            <a:extLst>
              <a:ext uri="{FF2B5EF4-FFF2-40B4-BE49-F238E27FC236}">
                <a16:creationId xmlns:a16="http://schemas.microsoft.com/office/drawing/2014/main" id="{D3FF6E89-2CA8-46E6-9980-59DC9BFB1E5D}"/>
              </a:ext>
            </a:extLst>
          </p:cNvPr>
          <p:cNvSpPr>
            <a:spLocks noChangeArrowheads="1"/>
          </p:cNvSpPr>
          <p:nvPr/>
        </p:nvSpPr>
        <p:spPr bwMode="auto">
          <a:xfrm>
            <a:off x="1301262" y="-1207477"/>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9">
            <a:extLst>
              <a:ext uri="{FF2B5EF4-FFF2-40B4-BE49-F238E27FC236}">
                <a16:creationId xmlns:a16="http://schemas.microsoft.com/office/drawing/2014/main" id="{34C5C419-C5C0-4D1E-B3B1-4EF60B93E43E}"/>
              </a:ext>
            </a:extLst>
          </p:cNvPr>
          <p:cNvSpPr>
            <a:spLocks noChangeArrowheads="1"/>
          </p:cNvSpPr>
          <p:nvPr/>
        </p:nvSpPr>
        <p:spPr bwMode="auto">
          <a:xfrm>
            <a:off x="1301262" y="3878873"/>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A9E749A8-4431-454F-B4B7-92FB1D57582C}"/>
              </a:ext>
            </a:extLst>
          </p:cNvPr>
          <p:cNvPicPr>
            <a:picLocks noChangeAspect="1"/>
          </p:cNvPicPr>
          <p:nvPr/>
        </p:nvPicPr>
        <p:blipFill>
          <a:blip r:embed="rId2"/>
          <a:stretch>
            <a:fillRect/>
          </a:stretch>
        </p:blipFill>
        <p:spPr>
          <a:xfrm>
            <a:off x="397974" y="228600"/>
            <a:ext cx="5943600" cy="1398270"/>
          </a:xfrm>
          <a:prstGeom prst="rect">
            <a:avLst/>
          </a:prstGeom>
        </p:spPr>
      </p:pic>
      <p:pic>
        <p:nvPicPr>
          <p:cNvPr id="14" name="Picture 13">
            <a:extLst>
              <a:ext uri="{FF2B5EF4-FFF2-40B4-BE49-F238E27FC236}">
                <a16:creationId xmlns:a16="http://schemas.microsoft.com/office/drawing/2014/main" id="{71A2EB06-95B0-4DB1-8307-0BD118D3E774}"/>
              </a:ext>
            </a:extLst>
          </p:cNvPr>
          <p:cNvPicPr>
            <a:picLocks noChangeAspect="1"/>
          </p:cNvPicPr>
          <p:nvPr/>
        </p:nvPicPr>
        <p:blipFill>
          <a:blip r:embed="rId3"/>
          <a:stretch>
            <a:fillRect/>
          </a:stretch>
        </p:blipFill>
        <p:spPr>
          <a:xfrm>
            <a:off x="6341574" y="228600"/>
            <a:ext cx="2009775" cy="2057400"/>
          </a:xfrm>
          <a:prstGeom prst="rect">
            <a:avLst/>
          </a:prstGeom>
        </p:spPr>
      </p:pic>
      <p:pic>
        <p:nvPicPr>
          <p:cNvPr id="15" name="Picture 14">
            <a:extLst>
              <a:ext uri="{FF2B5EF4-FFF2-40B4-BE49-F238E27FC236}">
                <a16:creationId xmlns:a16="http://schemas.microsoft.com/office/drawing/2014/main" id="{6DDA49EC-39A1-46CC-95C1-99812D79F71D}"/>
              </a:ext>
            </a:extLst>
          </p:cNvPr>
          <p:cNvPicPr>
            <a:picLocks noChangeAspect="1"/>
          </p:cNvPicPr>
          <p:nvPr/>
        </p:nvPicPr>
        <p:blipFill>
          <a:blip r:embed="rId4"/>
          <a:stretch>
            <a:fillRect/>
          </a:stretch>
        </p:blipFill>
        <p:spPr>
          <a:xfrm>
            <a:off x="397974" y="2286000"/>
            <a:ext cx="5943600" cy="2361565"/>
          </a:xfrm>
          <a:prstGeom prst="rect">
            <a:avLst/>
          </a:prstGeom>
        </p:spPr>
      </p:pic>
    </p:spTree>
    <p:extLst>
      <p:ext uri="{BB962C8B-B14F-4D97-AF65-F5344CB8AC3E}">
        <p14:creationId xmlns:p14="http://schemas.microsoft.com/office/powerpoint/2010/main" val="2559324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504000" y="565560"/>
            <a:ext cx="9070920" cy="945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4400" b="0" strike="noStrike" spc="-1">
                <a:solidFill>
                  <a:srgbClr val="C7243A"/>
                </a:solidFill>
                <a:latin typeface="Arial"/>
                <a:ea typeface="DejaVu Sans"/>
              </a:rPr>
              <a:t>Visualisation:</a:t>
            </a:r>
            <a:endParaRPr lang="en-IN" sz="4400" b="0" strike="noStrike" spc="-1">
              <a:latin typeface="Arial"/>
            </a:endParaRPr>
          </a:p>
        </p:txBody>
      </p:sp>
      <p:sp>
        <p:nvSpPr>
          <p:cNvPr id="94" name="CustomShape 2"/>
          <p:cNvSpPr/>
          <p:nvPr/>
        </p:nvSpPr>
        <p:spPr>
          <a:xfrm>
            <a:off x="504000" y="1656000"/>
            <a:ext cx="9070920" cy="3563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Bef>
                <a:spcPts val="1060"/>
              </a:spcBef>
              <a:buClr>
                <a:srgbClr val="000000"/>
              </a:buClr>
              <a:buSzPct val="45000"/>
              <a:buFont typeface="Wingdings" charset="2"/>
              <a:buChar char=""/>
            </a:pPr>
            <a:r>
              <a:rPr lang="en-IN" sz="2400" b="0" strike="noStrike" spc="-1" dirty="0">
                <a:latin typeface="Arial"/>
              </a:rPr>
              <a:t>We Analyze the variables using the </a:t>
            </a:r>
            <a:r>
              <a:rPr lang="en-IN" sz="2400" b="0" strike="noStrike" spc="-1" dirty="0" err="1">
                <a:latin typeface="Arial"/>
              </a:rPr>
              <a:t>countplot</a:t>
            </a:r>
            <a:r>
              <a:rPr lang="en-IN" sz="2400" b="0" strike="noStrike" spc="-1" dirty="0">
                <a:latin typeface="Arial"/>
              </a:rPr>
              <a:t> for categorical the variables and </a:t>
            </a:r>
            <a:r>
              <a:rPr lang="en-IN" sz="2400" b="0" strike="noStrike" spc="-1" dirty="0" err="1">
                <a:latin typeface="Arial"/>
              </a:rPr>
              <a:t>distplot</a:t>
            </a:r>
            <a:r>
              <a:rPr lang="en-IN" sz="2400" b="0" strike="noStrike" spc="-1" dirty="0">
                <a:latin typeface="Arial"/>
              </a:rPr>
              <a:t> for numerical variables</a:t>
            </a:r>
          </a:p>
          <a:p>
            <a:pPr marL="432000" indent="-323280">
              <a:lnSpc>
                <a:spcPct val="100000"/>
              </a:lnSpc>
              <a:spcBef>
                <a:spcPts val="1060"/>
              </a:spcBef>
              <a:buClr>
                <a:srgbClr val="000000"/>
              </a:buClr>
              <a:buSzPct val="45000"/>
              <a:buFont typeface="Wingdings" charset="2"/>
              <a:buChar char=""/>
            </a:pPr>
            <a:endParaRPr lang="en-IN" sz="2400" b="0" strike="noStrike" spc="-1" dirty="0">
              <a:latin typeface="Arial"/>
            </a:endParaRPr>
          </a:p>
        </p:txBody>
      </p:sp>
      <p:pic>
        <p:nvPicPr>
          <p:cNvPr id="5" name="Picture 4">
            <a:extLst>
              <a:ext uri="{FF2B5EF4-FFF2-40B4-BE49-F238E27FC236}">
                <a16:creationId xmlns:a16="http://schemas.microsoft.com/office/drawing/2014/main" id="{6C8A799B-A1AD-47E1-9CB5-4AAD4F2B10E7}"/>
              </a:ext>
            </a:extLst>
          </p:cNvPr>
          <p:cNvPicPr>
            <a:picLocks noChangeAspect="1"/>
          </p:cNvPicPr>
          <p:nvPr/>
        </p:nvPicPr>
        <p:blipFill>
          <a:blip r:embed="rId2"/>
          <a:stretch>
            <a:fillRect/>
          </a:stretch>
        </p:blipFill>
        <p:spPr>
          <a:xfrm>
            <a:off x="410064" y="2411290"/>
            <a:ext cx="4912214" cy="3256582"/>
          </a:xfrm>
          <a:prstGeom prst="rect">
            <a:avLst/>
          </a:prstGeom>
        </p:spPr>
      </p:pic>
      <p:sp>
        <p:nvSpPr>
          <p:cNvPr id="7" name="TextBox 6">
            <a:extLst>
              <a:ext uri="{FF2B5EF4-FFF2-40B4-BE49-F238E27FC236}">
                <a16:creationId xmlns:a16="http://schemas.microsoft.com/office/drawing/2014/main" id="{66094C40-31E3-4866-BB20-6779F3CBC1B6}"/>
              </a:ext>
            </a:extLst>
          </p:cNvPr>
          <p:cNvSpPr txBox="1"/>
          <p:nvPr/>
        </p:nvSpPr>
        <p:spPr>
          <a:xfrm>
            <a:off x="4774223" y="3599390"/>
            <a:ext cx="5046784" cy="714298"/>
          </a:xfrm>
          <a:prstGeom prst="rect">
            <a:avLst/>
          </a:prstGeom>
          <a:noFill/>
        </p:spPr>
        <p:txBody>
          <a:bodyPr wrap="square">
            <a:spAutoFit/>
          </a:bodyPr>
          <a:lstStyle/>
          <a:p>
            <a:pPr marL="0" marR="0" algn="just">
              <a:lnSpc>
                <a:spcPts val="2475"/>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Here in Gender category Females are more than 175 than Male are in between 75 to 100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08023BD-A862-479E-83A8-CA21F0FDD893}"/>
              </a:ext>
            </a:extLst>
          </p:cNvPr>
          <p:cNvSpPr>
            <a:spLocks noChangeArrowheads="1"/>
          </p:cNvSpPr>
          <p:nvPr/>
        </p:nvSpPr>
        <p:spPr bwMode="auto">
          <a:xfrm>
            <a:off x="0" y="0"/>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3">
            <a:extLst>
              <a:ext uri="{FF2B5EF4-FFF2-40B4-BE49-F238E27FC236}">
                <a16:creationId xmlns:a16="http://schemas.microsoft.com/office/drawing/2014/main" id="{C426D1A9-3F14-42CC-A204-4AC6C6CC031F}"/>
              </a:ext>
            </a:extLst>
          </p:cNvPr>
          <p:cNvSpPr>
            <a:spLocks noChangeArrowheads="1"/>
          </p:cNvSpPr>
          <p:nvPr/>
        </p:nvSpPr>
        <p:spPr bwMode="auto">
          <a:xfrm>
            <a:off x="0" y="2181225"/>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9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30A1320A-82EC-406D-9C2B-287638DE437E}"/>
              </a:ext>
            </a:extLst>
          </p:cNvPr>
          <p:cNvPicPr>
            <a:picLocks noChangeAspect="1"/>
          </p:cNvPicPr>
          <p:nvPr/>
        </p:nvPicPr>
        <p:blipFill>
          <a:blip r:embed="rId2"/>
          <a:stretch>
            <a:fillRect/>
          </a:stretch>
        </p:blipFill>
        <p:spPr>
          <a:xfrm>
            <a:off x="0" y="1"/>
            <a:ext cx="5322277" cy="3634154"/>
          </a:xfrm>
          <a:prstGeom prst="rect">
            <a:avLst/>
          </a:prstGeom>
        </p:spPr>
      </p:pic>
      <p:sp>
        <p:nvSpPr>
          <p:cNvPr id="13" name="TextBox 12">
            <a:extLst>
              <a:ext uri="{FF2B5EF4-FFF2-40B4-BE49-F238E27FC236}">
                <a16:creationId xmlns:a16="http://schemas.microsoft.com/office/drawing/2014/main" id="{9A949557-8DE3-45FC-8F8E-2E6C8475DB26}"/>
              </a:ext>
            </a:extLst>
          </p:cNvPr>
          <p:cNvSpPr txBox="1"/>
          <p:nvPr/>
        </p:nvSpPr>
        <p:spPr>
          <a:xfrm>
            <a:off x="5178059" y="358"/>
            <a:ext cx="4786556" cy="3504486"/>
          </a:xfrm>
          <a:prstGeom prst="rect">
            <a:avLst/>
          </a:prstGeom>
          <a:noFill/>
        </p:spPr>
        <p:txBody>
          <a:bodyPr wrap="square">
            <a:spAutoFit/>
          </a:bodyPr>
          <a:lstStyle/>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Observations</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304800" latinLnBrk="1">
              <a:lnSpc>
                <a:spcPct val="107000"/>
              </a:lnSpc>
              <a:spcBef>
                <a:spcPts val="12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From the plots we can clearly see that most of the respondents fall into the following three categories:-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31-40 years</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21-30 years</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41-50 years</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20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Very few respondents fall into the categories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Less than 20 years</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51 years and above.</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7" name="Picture 16">
            <a:extLst>
              <a:ext uri="{FF2B5EF4-FFF2-40B4-BE49-F238E27FC236}">
                <a16:creationId xmlns:a16="http://schemas.microsoft.com/office/drawing/2014/main" id="{7570D9E0-9DE8-42A0-8147-1A5FA6B229E7}"/>
              </a:ext>
            </a:extLst>
          </p:cNvPr>
          <p:cNvPicPr>
            <a:picLocks noChangeAspect="1"/>
          </p:cNvPicPr>
          <p:nvPr/>
        </p:nvPicPr>
        <p:blipFill>
          <a:blip r:embed="rId3"/>
          <a:stretch>
            <a:fillRect/>
          </a:stretch>
        </p:blipFill>
        <p:spPr>
          <a:xfrm>
            <a:off x="140678" y="3634155"/>
            <a:ext cx="4677508" cy="2131988"/>
          </a:xfrm>
          <a:prstGeom prst="rect">
            <a:avLst/>
          </a:prstGeom>
        </p:spPr>
      </p:pic>
      <p:sp>
        <p:nvSpPr>
          <p:cNvPr id="19" name="TextBox 18">
            <a:extLst>
              <a:ext uri="{FF2B5EF4-FFF2-40B4-BE49-F238E27FC236}">
                <a16:creationId xmlns:a16="http://schemas.microsoft.com/office/drawing/2014/main" id="{33083074-9517-4B12-AE03-349CA25FB445}"/>
              </a:ext>
            </a:extLst>
          </p:cNvPr>
          <p:cNvSpPr txBox="1"/>
          <p:nvPr/>
        </p:nvSpPr>
        <p:spPr>
          <a:xfrm>
            <a:off x="5178059" y="3489325"/>
            <a:ext cx="4761888" cy="2319033"/>
          </a:xfrm>
          <a:prstGeom prst="rect">
            <a:avLst/>
          </a:prstGeom>
          <a:noFill/>
        </p:spPr>
        <p:txBody>
          <a:bodyPr wrap="square">
            <a:spAutoFit/>
          </a:bodyPr>
          <a:lstStyle/>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Observations: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20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Here some E-commerce site having an experience of Above 4 years are in between 80-100.</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120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Some other having 3-4 years in between 40-60.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20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Other having 2-3 years are in between 60-80.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452800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266</TotalTime>
  <Words>2537</Words>
  <Application>Microsoft Office PowerPoint</Application>
  <PresentationFormat>Custom</PresentationFormat>
  <Paragraphs>146</Paragraphs>
  <Slides>35</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35</vt:i4>
      </vt:variant>
    </vt:vector>
  </HeadingPairs>
  <TitlesOfParts>
    <vt:vector size="44" baseType="lpstr">
      <vt:lpstr>Arial</vt:lpstr>
      <vt:lpstr>Calibri</vt:lpstr>
      <vt:lpstr>Constantia</vt:lpstr>
      <vt:lpstr>Times New Roman</vt:lpstr>
      <vt:lpstr>Trebuchet MS</vt:lpstr>
      <vt:lpstr>Wingdings</vt:lpstr>
      <vt:lpstr>Wingdings 3</vt:lpstr>
      <vt:lpstr>Facet</vt:lpstr>
      <vt:lpstr>1_Facet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Classy Red</dc:title>
  <dc:subject/>
  <dc:creator/>
  <dc:description/>
  <cp:lastModifiedBy>naveen varma</cp:lastModifiedBy>
  <cp:revision>24</cp:revision>
  <dcterms:created xsi:type="dcterms:W3CDTF">2021-03-03T20:13:08Z</dcterms:created>
  <dcterms:modified xsi:type="dcterms:W3CDTF">2021-11-07T13:25:08Z</dcterms:modified>
  <dc:language>en-IN</dc:language>
</cp:coreProperties>
</file>