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0" r:id="rId3"/>
    <p:sldId id="258" r:id="rId4"/>
    <p:sldId id="259" r:id="rId5"/>
    <p:sldId id="260" r:id="rId6"/>
    <p:sldId id="261" r:id="rId7"/>
    <p:sldId id="262" r:id="rId8"/>
    <p:sldId id="281" r:id="rId9"/>
    <p:sldId id="264" r:id="rId10"/>
    <p:sldId id="265" r:id="rId11"/>
    <p:sldId id="266" r:id="rId12"/>
    <p:sldId id="267" r:id="rId13"/>
    <p:sldId id="282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8CFE9-2A49-AF8D-5A5A-BA6DA90AF3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6819F8-461A-7CFC-E619-923C9F532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5BBD1-F529-6FFF-B063-E7D243AD9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80969-E26B-448C-8FD2-5839D6FC31C1}" type="datetimeFigureOut">
              <a:rPr lang="en-SG" smtClean="0"/>
              <a:t>25/9/2025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BF38C-33D0-1C95-4DA5-86EF6D1CC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56BDA5-08D2-5E89-8CA5-64196E5F3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C12CA-96BC-4BE0-B709-00ED9546201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1814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C520D-5141-1685-D50A-3AC7DA211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B8A8DA-F764-AD46-9589-C5A2DEFEF3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A9A7C-5FDE-48A5-DE72-35342773B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80969-E26B-448C-8FD2-5839D6FC31C1}" type="datetimeFigureOut">
              <a:rPr lang="en-SG" smtClean="0"/>
              <a:t>25/9/2025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9E24D-B5F3-E313-62D5-3C34D7BA7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309A2-3F34-7CE5-A3AE-D1D7D5BAC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C12CA-96BC-4BE0-B709-00ED9546201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74769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90CA57-BA24-C953-AF96-11A5E86C99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B84A38-0F19-D3FD-0389-FE767E2F32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5C9DF-40A5-577E-D782-2D0AC7DBF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80969-E26B-448C-8FD2-5839D6FC31C1}" type="datetimeFigureOut">
              <a:rPr lang="en-SG" smtClean="0"/>
              <a:t>25/9/2025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7F1D5-0347-0E5C-1CBF-B18CDD084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E4A964-3F12-47B9-B2C5-69B6F8A67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C12CA-96BC-4BE0-B709-00ED9546201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60293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3C28A-CC76-AB5D-9A6F-BB8B935F9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83BE2-C8F5-D778-9064-752B5CA70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87E24C-DAAF-DBB0-7246-8BD32DC5B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80969-E26B-448C-8FD2-5839D6FC31C1}" type="datetimeFigureOut">
              <a:rPr lang="en-SG" smtClean="0"/>
              <a:t>25/9/2025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CD270-163B-D090-C08A-BF24CC444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257035-3497-3ACB-433A-07F631DEA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C12CA-96BC-4BE0-B709-00ED9546201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35221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B9052-A989-FE10-8194-C74720E09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466BD0-4E8D-FC53-C965-B1F0F0637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19F46-023F-EA11-0EF9-E757DCF0D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80969-E26B-448C-8FD2-5839D6FC31C1}" type="datetimeFigureOut">
              <a:rPr lang="en-SG" smtClean="0"/>
              <a:t>25/9/2025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1581F-06AD-9836-1C6B-C62D3C59A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5C459-7323-C987-DDA2-1B07255EE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C12CA-96BC-4BE0-B709-00ED9546201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54599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3335D-2321-572A-EC0E-8762A89C8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D67E7-C34A-8F83-F523-1FDA5542C0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82D08C-486B-C942-5E53-8956DFB880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9D4D6C-F317-7E60-2C44-E3B9C4254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80969-E26B-448C-8FD2-5839D6FC31C1}" type="datetimeFigureOut">
              <a:rPr lang="en-SG" smtClean="0"/>
              <a:t>25/9/2025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1C8E97-7946-A76A-73A0-DFAC89DDD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72A0EC-DB3C-B771-A5BF-01F082367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C12CA-96BC-4BE0-B709-00ED9546201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86251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55E5D-1664-C4E9-E6F9-6246AD5BA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319F8E-5C17-185D-907C-E3A8603BE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361FE4-1474-65DF-CC5C-A846671C9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C2DDCC-B289-C54B-6F9B-8E7FD0DF7C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E59403-64A2-EB81-B49D-5AA33B10E7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52730A-D51F-62D9-4704-B602F1D4D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80969-E26B-448C-8FD2-5839D6FC31C1}" type="datetimeFigureOut">
              <a:rPr lang="en-SG" smtClean="0"/>
              <a:t>25/9/2025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89AEB8-77A2-D09F-4EE0-18984F709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170CA4-85C2-0B9F-2E1B-E28C7F6C6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C12CA-96BC-4BE0-B709-00ED9546201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69125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28A63-A5F3-61D9-8883-59DAE963D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64B33E-EC6C-B44D-3824-89476D0A1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80969-E26B-448C-8FD2-5839D6FC31C1}" type="datetimeFigureOut">
              <a:rPr lang="en-SG" smtClean="0"/>
              <a:t>25/9/2025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3856E7-B502-4981-8920-3CB8FA450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65A0EC-0FF0-40D6-7093-729459896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C12CA-96BC-4BE0-B709-00ED9546201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02021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4EB048-6E0A-19E5-2A81-D10479382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80969-E26B-448C-8FD2-5839D6FC31C1}" type="datetimeFigureOut">
              <a:rPr lang="en-SG" smtClean="0"/>
              <a:t>25/9/2025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11AD71-DD1B-F5E0-0219-861942FA9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C07A26-1B91-B5AE-82D0-1C70C7FA8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C12CA-96BC-4BE0-B709-00ED9546201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19605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6A3D9-3D94-192F-DEAE-F9886BC8E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9A7A5-3BCD-F0F5-DB63-970A10415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9A2167-4EF2-ED06-53DD-E13CA2B01D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FA742E-ECAC-F1FD-7F3A-44ADD58BF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80969-E26B-448C-8FD2-5839D6FC31C1}" type="datetimeFigureOut">
              <a:rPr lang="en-SG" smtClean="0"/>
              <a:t>25/9/2025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5C64DD-6F52-E760-95B4-8F2D9B34F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C69CDC-CE46-F25D-6D24-4B5DDBB21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C12CA-96BC-4BE0-B709-00ED9546201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85707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C2D8A-4836-6EE2-D4EA-6E13693F5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0691F7-DE92-433D-2B7C-09AC69610E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43FBE5-DD27-8359-C757-D2B9D9FC92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20A6F1-5BDF-588D-5066-6A7412628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80969-E26B-448C-8FD2-5839D6FC31C1}" type="datetimeFigureOut">
              <a:rPr lang="en-SG" smtClean="0"/>
              <a:t>25/9/2025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84645F-919C-F523-E171-D70C62F21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CBE96C-9057-7F51-0A0C-D37FAC515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C12CA-96BC-4BE0-B709-00ED9546201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71524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E00D9F-67B8-C283-07E4-E8537D1DE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170619-48CF-FC72-9CF6-FB6E7D267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6A190D-54E3-D856-FC79-12B6C32B88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080969-E26B-448C-8FD2-5839D6FC31C1}" type="datetimeFigureOut">
              <a:rPr lang="en-SG" smtClean="0"/>
              <a:t>25/9/2025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8EF73-802D-25BC-7AED-37FB0109BA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ADFA0-2852-6147-EAB0-1B06CB77ED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3BC12CA-96BC-4BE0-B709-00ED95462013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61321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C1FD782-6259-5BFE-168A-5BA2691D6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6811" y="1113681"/>
            <a:ext cx="4056394" cy="50831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7FA465C-9B96-70C9-B841-FD5E100BFF10}"/>
              </a:ext>
            </a:extLst>
          </p:cNvPr>
          <p:cNvSpPr txBox="1"/>
          <p:nvPr/>
        </p:nvSpPr>
        <p:spPr>
          <a:xfrm>
            <a:off x="2827606" y="161778"/>
            <a:ext cx="603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KIRO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D06D683-D0EC-AF00-8E2A-5179C47EF6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164" y="1004464"/>
            <a:ext cx="5152397" cy="220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4607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D295F3-6F5E-D4DE-1967-54756F1B78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2771A2-78DD-23EE-F22E-D366CBA62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796" y="699881"/>
            <a:ext cx="6444452" cy="57800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3470908-43EF-6DCC-34A5-B2DD3771F88E}"/>
              </a:ext>
            </a:extLst>
          </p:cNvPr>
          <p:cNvSpPr txBox="1"/>
          <p:nvPr/>
        </p:nvSpPr>
        <p:spPr>
          <a:xfrm>
            <a:off x="894522" y="109817"/>
            <a:ext cx="6056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Compare and Diff the changes</a:t>
            </a:r>
          </a:p>
        </p:txBody>
      </p:sp>
    </p:spTree>
    <p:extLst>
      <p:ext uri="{BB962C8B-B14F-4D97-AF65-F5344CB8AC3E}">
        <p14:creationId xmlns:p14="http://schemas.microsoft.com/office/powerpoint/2010/main" val="2893393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B980E2-90CA-5D9F-D4FF-80829D0CD1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BFB9B96-E55A-44E7-CDC5-8497B9C3F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944" y="1146517"/>
            <a:ext cx="8365894" cy="52613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1D1862F-452C-59F5-EB9E-DA9A4EB65FBB}"/>
              </a:ext>
            </a:extLst>
          </p:cNvPr>
          <p:cNvSpPr txBox="1"/>
          <p:nvPr/>
        </p:nvSpPr>
        <p:spPr>
          <a:xfrm>
            <a:off x="2433711" y="288388"/>
            <a:ext cx="6203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Task completed           | View changes           | View execution</a:t>
            </a:r>
          </a:p>
        </p:txBody>
      </p:sp>
      <p:pic>
        <p:nvPicPr>
          <p:cNvPr id="2050" name="Picture 2" descr="Tick Vector Art, Icons, and Graphics for Free Download">
            <a:extLst>
              <a:ext uri="{FF2B5EF4-FFF2-40B4-BE49-F238E27FC236}">
                <a16:creationId xmlns:a16="http://schemas.microsoft.com/office/drawing/2014/main" id="{CF511037-ECAC-95F0-EBD1-5543CFE8F5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241" y="288388"/>
            <a:ext cx="348174" cy="348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View Icons - Free SVG &amp; PNG View Images - Noun Project">
            <a:extLst>
              <a:ext uri="{FF2B5EF4-FFF2-40B4-BE49-F238E27FC236}">
                <a16:creationId xmlns:a16="http://schemas.microsoft.com/office/drawing/2014/main" id="{A1DE1CC8-855A-D50F-2DFC-3A0DBD89BB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2279" y="300696"/>
            <a:ext cx="369332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View Icons - Free SVG &amp; PNG View Images - Noun Project">
            <a:extLst>
              <a:ext uri="{FF2B5EF4-FFF2-40B4-BE49-F238E27FC236}">
                <a16:creationId xmlns:a16="http://schemas.microsoft.com/office/drawing/2014/main" id="{14B2C343-E537-0848-CFE4-4D5BDF8B7B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7460" y="300696"/>
            <a:ext cx="369332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03332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7C6E72-147B-19B8-B47B-95712F74CD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01CCD6-0798-40E8-5FDB-2B2AA8C85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1258" y="1139483"/>
            <a:ext cx="5673194" cy="5034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89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1F84B81-1254-5B6D-E7B9-D66F963FD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436" y="1104314"/>
            <a:ext cx="10328810" cy="47972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C0B7BC6-352B-B192-03C5-6582A8557122}"/>
              </a:ext>
            </a:extLst>
          </p:cNvPr>
          <p:cNvSpPr txBox="1"/>
          <p:nvPr/>
        </p:nvSpPr>
        <p:spPr>
          <a:xfrm>
            <a:off x="1007165" y="401439"/>
            <a:ext cx="115115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Update tasks : </a:t>
            </a:r>
            <a:r>
              <a:rPr lang="en-US" sz="1400" dirty="0"/>
              <a:t>Analyze the current codebase and update the task list to reflect what's actually been completed and what still needs to be done.</a:t>
            </a:r>
            <a:endParaRPr lang="en-SG" sz="1400" dirty="0"/>
          </a:p>
        </p:txBody>
      </p:sp>
    </p:spTree>
    <p:extLst>
      <p:ext uri="{BB962C8B-B14F-4D97-AF65-F5344CB8AC3E}">
        <p14:creationId xmlns:p14="http://schemas.microsoft.com/office/powerpoint/2010/main" val="1989123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AEB6B0-B8C6-2215-0DD3-B9F1FF6444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E659C1-C5C3-92E9-D1EB-4B19AD0B8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9457" y="819677"/>
            <a:ext cx="7463116" cy="55600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B22BCC4-EE36-D81F-CD27-024E43241A39}"/>
              </a:ext>
            </a:extLst>
          </p:cNvPr>
          <p:cNvSpPr txBox="1"/>
          <p:nvPr/>
        </p:nvSpPr>
        <p:spPr>
          <a:xfrm>
            <a:off x="4730210" y="165040"/>
            <a:ext cx="8215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Specs | Agent Hooks | Agent Steering | MCP Servers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836B36-C6C6-0EF5-9D6E-F82A4444E694}"/>
              </a:ext>
            </a:extLst>
          </p:cNvPr>
          <p:cNvSpPr txBox="1"/>
          <p:nvPr/>
        </p:nvSpPr>
        <p:spPr>
          <a:xfrm>
            <a:off x="231913" y="819677"/>
            <a:ext cx="329979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b="1" dirty="0"/>
              <a:t>Specs : </a:t>
            </a:r>
          </a:p>
          <a:p>
            <a:r>
              <a:rPr lang="en-SG" sz="1400" dirty="0"/>
              <a:t>     </a:t>
            </a:r>
            <a:r>
              <a:rPr lang="en-SG" sz="1400" dirty="0" err="1"/>
              <a:t>i</a:t>
            </a:r>
            <a:r>
              <a:rPr lang="en-SG" sz="1400" dirty="0"/>
              <a:t>) Can add more specs and commit</a:t>
            </a:r>
            <a:br>
              <a:rPr lang="en-SG" sz="1400" dirty="0"/>
            </a:br>
            <a:endParaRPr lang="en-SG" sz="1400" dirty="0"/>
          </a:p>
          <a:p>
            <a:r>
              <a:rPr lang="en-SG" sz="1400" b="1" dirty="0"/>
              <a:t>Agent Hooks:</a:t>
            </a:r>
          </a:p>
          <a:p>
            <a:r>
              <a:rPr lang="en-SG" sz="1400" dirty="0"/>
              <a:t>      </a:t>
            </a:r>
            <a:r>
              <a:rPr lang="en-SG" sz="1400" dirty="0" err="1"/>
              <a:t>i</a:t>
            </a:r>
            <a:r>
              <a:rPr lang="en-SG" sz="1400" dirty="0"/>
              <a:t>) Can run in background</a:t>
            </a:r>
          </a:p>
        </p:txBody>
      </p:sp>
    </p:spTree>
    <p:extLst>
      <p:ext uri="{BB962C8B-B14F-4D97-AF65-F5344CB8AC3E}">
        <p14:creationId xmlns:p14="http://schemas.microsoft.com/office/powerpoint/2010/main" val="32921431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3BF756-E688-1A26-1102-4B6ACBEA93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6CF9D8-7CF1-308F-6B83-4614A0E56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849" y="758143"/>
            <a:ext cx="3902550" cy="5341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4947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1DAABF-6834-31AE-1766-7D3F7C1529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3935730-536C-C6F3-0A7A-3A39FC46E812}"/>
              </a:ext>
            </a:extLst>
          </p:cNvPr>
          <p:cNvSpPr txBox="1"/>
          <p:nvPr/>
        </p:nvSpPr>
        <p:spPr>
          <a:xfrm>
            <a:off x="1272209" y="722243"/>
            <a:ext cx="5393634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S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BE0E46-908E-0868-698F-E5D55C89B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710" y="1636643"/>
            <a:ext cx="8626588" cy="2987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4426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76AF1A-1378-DC28-E2EA-FF3FED87D7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B8CE40-B724-F19A-D126-D2ED025A8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4592" y="908900"/>
            <a:ext cx="9076207" cy="516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5964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7B04A6-679A-0489-B4AA-8605B3ED00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6E051E-88F2-54A2-7666-D04A296ED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777" y="621367"/>
            <a:ext cx="6840963" cy="561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1410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A1E724-D54E-83CF-D520-941C331F4E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A4F964-EB9B-EAC5-EA12-F28AA823B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896" y="1028492"/>
            <a:ext cx="9076207" cy="4801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662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2FEF70-CE95-C9B6-9121-A2D0AB1E87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B843609-9198-5618-A91A-D65D6F0BC9E9}"/>
              </a:ext>
            </a:extLst>
          </p:cNvPr>
          <p:cNvSpPr txBox="1"/>
          <p:nvPr/>
        </p:nvSpPr>
        <p:spPr>
          <a:xfrm>
            <a:off x="3821519" y="552717"/>
            <a:ext cx="6035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Go from vibe coding to viable code</a:t>
            </a:r>
            <a:endParaRPr lang="en-SG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D2F579-2008-51FC-6144-CF78BB642D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912" y="1594889"/>
            <a:ext cx="10012017" cy="4231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102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FC7B1B-4FAA-42B4-BBAD-A124ADF06D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C28BD2-0062-DEC9-41A1-3C2999B36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534" y="296908"/>
            <a:ext cx="8900931" cy="6264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2463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60A2B4-102E-9CB1-03CA-944F3454EF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1B4277-9857-5020-B7F7-2F391FD29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465" y="464563"/>
            <a:ext cx="8657070" cy="5928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5833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E7FFFB-C24B-A522-F5F4-0A1170C471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0F6E24A-0A8A-3737-5608-6BB0136B8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945" y="1194831"/>
            <a:ext cx="10806332" cy="3883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7804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2E7F58-8C8C-C878-7DBC-B963761B8C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2246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A6FE15-F5E7-FC90-23B0-53F0610382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C67B109-7DD0-FDD0-9C59-9713758D2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770" y="1797027"/>
            <a:ext cx="6120252" cy="3888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3820434-8973-FA78-BE38-3F8C92B25871}"/>
              </a:ext>
            </a:extLst>
          </p:cNvPr>
          <p:cNvSpPr txBox="1"/>
          <p:nvPr/>
        </p:nvSpPr>
        <p:spPr>
          <a:xfrm>
            <a:off x="2384575" y="340988"/>
            <a:ext cx="63867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EARS: The Easy Approach to Requirements Syntax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810159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914713-BDFC-7933-6196-8E0B6FB5F2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80FBAD-8BC2-31AD-EEB0-2E407DF05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459" y="683694"/>
            <a:ext cx="9340705" cy="58282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DC7711-8CBA-D362-1694-1201BB07EABA}"/>
              </a:ext>
            </a:extLst>
          </p:cNvPr>
          <p:cNvSpPr txBox="1"/>
          <p:nvPr/>
        </p:nvSpPr>
        <p:spPr>
          <a:xfrm>
            <a:off x="1341609" y="161405"/>
            <a:ext cx="9593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requirements.md</a:t>
            </a:r>
            <a:r>
              <a:rPr lang="en-US" dirty="0"/>
              <a:t> - Captures user stories and acceptance criteria in structured EARS notation</a:t>
            </a:r>
          </a:p>
        </p:txBody>
      </p:sp>
    </p:spTree>
    <p:extLst>
      <p:ext uri="{BB962C8B-B14F-4D97-AF65-F5344CB8AC3E}">
        <p14:creationId xmlns:p14="http://schemas.microsoft.com/office/powerpoint/2010/main" val="2552909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A67F2B-81AE-0B1B-238F-93416295A5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8E6F221-A3FE-CFDF-1067-B333932FB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0957" y="655756"/>
            <a:ext cx="7719788" cy="596076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AA0D40A-257C-C77A-B511-E6E2C2D9BC7E}"/>
              </a:ext>
            </a:extLst>
          </p:cNvPr>
          <p:cNvSpPr txBox="1"/>
          <p:nvPr/>
        </p:nvSpPr>
        <p:spPr>
          <a:xfrm>
            <a:off x="675267" y="125896"/>
            <a:ext cx="10986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/>
              <a:t>design.md</a:t>
            </a:r>
            <a:r>
              <a:rPr lang="en-SG" dirty="0"/>
              <a:t> - Documents technical architecture, sequence diagrams, and implementation considerations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1974116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AF8E3F-4ED3-19FE-38FA-60EF7BD4FD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82AB35-A0AB-5A2A-6B54-6877960CA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5889" y="1070470"/>
            <a:ext cx="6895944" cy="545120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3C9A0EE-8C93-5461-E7B1-3AD154E4969A}"/>
              </a:ext>
            </a:extLst>
          </p:cNvPr>
          <p:cNvSpPr txBox="1"/>
          <p:nvPr/>
        </p:nvSpPr>
        <p:spPr>
          <a:xfrm>
            <a:off x="1179445" y="405959"/>
            <a:ext cx="103300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tasks.md</a:t>
            </a:r>
            <a:r>
              <a:rPr lang="en-US" dirty="0">
                <a:effectLst/>
              </a:rPr>
              <a:t> - Provides a detailed implementation plan with discrete, trackable tasks</a:t>
            </a:r>
          </a:p>
          <a:p>
            <a:br>
              <a:rPr lang="en-US" dirty="0"/>
            </a:br>
            <a:endParaRPr lang="en-SG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57625E-C629-9B58-A54D-93CA00463C25}"/>
              </a:ext>
            </a:extLst>
          </p:cNvPr>
          <p:cNvSpPr txBox="1"/>
          <p:nvPr/>
        </p:nvSpPr>
        <p:spPr>
          <a:xfrm>
            <a:off x="490330" y="1424609"/>
            <a:ext cx="395577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sz="1400" dirty="0"/>
              <a:t>Plan is </a:t>
            </a:r>
            <a:r>
              <a:rPr lang="en-US" sz="1400" b="1" dirty="0"/>
              <a:t>well-mapped</a:t>
            </a:r>
            <a:r>
              <a:rPr lang="en-US" sz="1400" dirty="0"/>
              <a:t> to the requirements, making it traceable and verifiable.</a:t>
            </a:r>
          </a:p>
          <a:p>
            <a:pPr marL="342900" indent="-342900">
              <a:buAutoNum type="arabicParenR"/>
            </a:pPr>
            <a:endParaRPr lang="en-SG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756AD4-646A-2FF8-BA8D-392515B7AC91}"/>
              </a:ext>
            </a:extLst>
          </p:cNvPr>
          <p:cNvSpPr txBox="1"/>
          <p:nvPr/>
        </p:nvSpPr>
        <p:spPr>
          <a:xfrm>
            <a:off x="427382" y="2484782"/>
            <a:ext cx="408167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400" dirty="0"/>
              <a:t>Example : </a:t>
            </a:r>
            <a:br>
              <a:rPr lang="en-SG" sz="1400" dirty="0"/>
            </a:br>
            <a:r>
              <a:rPr lang="en-US" sz="1400" b="1" dirty="0"/>
              <a:t>Task 1</a:t>
            </a:r>
            <a:r>
              <a:rPr lang="en-US" sz="1400" dirty="0"/>
              <a:t> will only be considered </a:t>
            </a:r>
            <a:r>
              <a:rPr lang="en-US" sz="1400" b="1" dirty="0"/>
              <a:t>done</a:t>
            </a:r>
            <a:r>
              <a:rPr lang="en-US" sz="1400" dirty="0"/>
              <a:t> when you’ve satisfied </a:t>
            </a:r>
            <a:r>
              <a:rPr lang="en-US" sz="1400" b="1" dirty="0"/>
              <a:t>all three requirements</a:t>
            </a:r>
            <a:r>
              <a:rPr lang="en-US" sz="1400" dirty="0"/>
              <a:t>:</a:t>
            </a:r>
          </a:p>
          <a:p>
            <a:r>
              <a:rPr lang="en-US" sz="1400" b="1" dirty="0"/>
              <a:t>5.1</a:t>
            </a:r>
            <a:r>
              <a:rPr lang="en-US" sz="1400" dirty="0"/>
              <a:t> → Test dependencies/config must exist</a:t>
            </a:r>
          </a:p>
          <a:p>
            <a:r>
              <a:rPr lang="en-US" sz="1400" b="1" dirty="0"/>
              <a:t>5.4</a:t>
            </a:r>
            <a:r>
              <a:rPr lang="en-US" sz="1400" dirty="0"/>
              <a:t> → Documentation for test execution must exist</a:t>
            </a:r>
          </a:p>
          <a:p>
            <a:r>
              <a:rPr lang="en-US" sz="1400" b="1" dirty="0"/>
              <a:t>5.5</a:t>
            </a:r>
            <a:r>
              <a:rPr lang="en-US" sz="1400" dirty="0"/>
              <a:t> → Coverage gate must be wired into CI/CD</a:t>
            </a:r>
          </a:p>
          <a:p>
            <a:endParaRPr lang="en-SG" sz="1400" dirty="0"/>
          </a:p>
        </p:txBody>
      </p:sp>
    </p:spTree>
    <p:extLst>
      <p:ext uri="{BB962C8B-B14F-4D97-AF65-F5344CB8AC3E}">
        <p14:creationId xmlns:p14="http://schemas.microsoft.com/office/powerpoint/2010/main" val="1255477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69B8B4-7501-1547-AD5D-97AFE00BE2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60438E-1C0E-868E-2429-2574DA83B2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2150" y="701326"/>
            <a:ext cx="6719135" cy="545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135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2555BFD-487E-B874-39D9-CC7DB2B0C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061" y="945025"/>
            <a:ext cx="10370233" cy="48491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DA7B8D-8480-FF9F-E27C-2543323D93C8}"/>
              </a:ext>
            </a:extLst>
          </p:cNvPr>
          <p:cNvSpPr txBox="1"/>
          <p:nvPr/>
        </p:nvSpPr>
        <p:spPr>
          <a:xfrm>
            <a:off x="1524000" y="218661"/>
            <a:ext cx="7441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Refine : If any step is incorrect or needs refinement </a:t>
            </a:r>
          </a:p>
        </p:txBody>
      </p:sp>
    </p:spTree>
    <p:extLst>
      <p:ext uri="{BB962C8B-B14F-4D97-AF65-F5344CB8AC3E}">
        <p14:creationId xmlns:p14="http://schemas.microsoft.com/office/powerpoint/2010/main" val="4187370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6C00FE-9356-C23E-078F-35FC1B7CDF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7ABC66B-C124-A1BB-BF55-8724D9BC2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456" y="1626449"/>
            <a:ext cx="10057087" cy="45093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1D8BE5-8C26-C5E0-4E24-7CCAAB87BCF8}"/>
              </a:ext>
            </a:extLst>
          </p:cNvPr>
          <p:cNvSpPr txBox="1"/>
          <p:nvPr/>
        </p:nvSpPr>
        <p:spPr>
          <a:xfrm>
            <a:off x="2743200" y="430696"/>
            <a:ext cx="5870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dirty="0"/>
              <a:t>Task in progress</a:t>
            </a:r>
          </a:p>
        </p:txBody>
      </p:sp>
    </p:spTree>
    <p:extLst>
      <p:ext uri="{BB962C8B-B14F-4D97-AF65-F5344CB8AC3E}">
        <p14:creationId xmlns:p14="http://schemas.microsoft.com/office/powerpoint/2010/main" val="2210897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200</Words>
  <Application>Microsoft Office PowerPoint</Application>
  <PresentationFormat>Widescreen</PresentationFormat>
  <Paragraphs>22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Naveen Kumar</dc:creator>
  <cp:lastModifiedBy>Naveen Kumar</cp:lastModifiedBy>
  <cp:revision>62</cp:revision>
  <dcterms:created xsi:type="dcterms:W3CDTF">2025-09-25T14:34:11Z</dcterms:created>
  <dcterms:modified xsi:type="dcterms:W3CDTF">2025-09-25T16:04:52Z</dcterms:modified>
</cp:coreProperties>
</file>