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Capgemini Masters" id="{4E249A1C-D928-4AC0-A77C-65440B7A141B}">
          <p14:sldIdLst>
            <p14:sldId id="1989"/>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1" autoAdjust="0"/>
    <p:restoredTop sz="93780" autoAdjust="0"/>
  </p:normalViewPr>
  <p:slideViewPr>
    <p:cSldViewPr>
      <p:cViewPr varScale="1">
        <p:scale>
          <a:sx n="68" d="100"/>
          <a:sy n="68" d="100"/>
        </p:scale>
        <p:origin x="-828"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11/10/2021</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53"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8197"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9221"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45" name="think-cell Slide" r:id="rId4" imgW="360" imgH="360" progId="">
              <p:embed/>
            </p:oleObj>
          </a:graphicData>
        </a:graphic>
      </p:graphicFrame>
    </p:spTree>
    <p:extLst>
      <p:ext uri="{BB962C8B-B14F-4D97-AF65-F5344CB8AC3E}">
        <p14:creationId xmlns=""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077" name="think-cell Slide" r:id="rId7"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6389"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7413"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8437" name="think-cell Slide" r:id="rId4"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 xmlns:p14="http://schemas.microsoft.com/office/powerpoint/2010/main" val="1172499700"/>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01"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25" name="think-cell Slide" r:id="rId9"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49"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7173" name="think-cell Slide" r:id="rId4" imgW="360" imgH="360" progId="">
              <p:embed/>
            </p:oleObj>
          </a:graphicData>
        </a:graphic>
      </p:graphicFrame>
    </p:spTree>
    <p:extLst>
      <p:ext uri="{BB962C8B-B14F-4D97-AF65-F5344CB8AC3E}">
        <p14:creationId xmlns=""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10/11/2021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29"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5365"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naveenyadu/Case-Study" TargetMode="External"/><Relationship Id="rId7" Type="http://schemas.openxmlformats.org/officeDocument/2006/relationships/hyperlink" Target="https://www.linkedin.com/in/naveen-yadav-gongati-a14a611a5/"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youtu.be/rCFABe7gEaE" TargetMode="External"/><Relationship Id="rId4" Type="http://schemas.openxmlformats.org/officeDocument/2006/relationships/image" Target="../media/image13.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extLst>
              <p:ext uri="{D42A27DB-BD31-4B8C-83A1-F6EECF244321}">
                <p14:modId xmlns="" xmlns:p14="http://schemas.microsoft.com/office/powerpoint/2010/main" val="1570802806"/>
              </p:ext>
            </p:extLst>
          </p:nvPr>
        </p:nvGraphicFramePr>
        <p:xfrm>
          <a:off x="9242029" y="1143001"/>
          <a:ext cx="2873772" cy="4479523"/>
        </p:xfrm>
        <a:graphic>
          <a:graphicData uri="http://schemas.openxmlformats.org/drawingml/2006/table">
            <a:tbl>
              <a:tblPr firstRow="1" bandRow="1">
                <a:tableStyleId>{0E3FDE45-AF77-4B5C-9715-49D594BDF05E}</a:tableStyleId>
              </a:tblPr>
              <a:tblGrid>
                <a:gridCol w="710303">
                  <a:extLst>
                    <a:ext uri="{9D8B030D-6E8A-4147-A177-3AD203B41FA5}">
                      <a16:colId xmlns="" xmlns:a16="http://schemas.microsoft.com/office/drawing/2014/main" val="3331298770"/>
                    </a:ext>
                  </a:extLst>
                </a:gridCol>
                <a:gridCol w="2163469">
                  <a:extLst>
                    <a:ext uri="{9D8B030D-6E8A-4147-A177-3AD203B41FA5}">
                      <a16:colId xmlns="" xmlns:a16="http://schemas.microsoft.com/office/drawing/2014/main" val="879084521"/>
                    </a:ext>
                  </a:extLst>
                </a:gridCol>
              </a:tblGrid>
              <a:tr h="42437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329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537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a:t>
                      </a:r>
                      <a:r>
                        <a:rPr lang="en-US" sz="700" dirty="0" smtClean="0"/>
                        <a:t>Handling</a:t>
                      </a:r>
                      <a:endParaRPr lang="en-US" sz="700" dirty="0">
                        <a:solidFill>
                          <a:schemeClr val="tx1"/>
                        </a:solidFill>
                      </a:endParaRPr>
                    </a:p>
                  </a:txBody>
                  <a:tcPr/>
                </a:tc>
                <a:extLst>
                  <a:ext uri="{0D108BD9-81ED-4DB2-BD59-A6C34878D82A}">
                    <a16:rowId xmlns="" xmlns:a16="http://schemas.microsoft.com/office/drawing/2014/main" val="3229840877"/>
                  </a:ext>
                </a:extLst>
              </a:tr>
              <a:tr h="569646">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509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781158786"/>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 xmlns:a16="http://schemas.microsoft.com/office/drawing/2014/main" val="3158575213"/>
                  </a:ext>
                </a:extLst>
              </a:tr>
              <a:tr h="4047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298680090"/>
                  </a:ext>
                </a:extLst>
              </a:tr>
              <a:tr h="367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spring tool suite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 xmlns:a16="http://schemas.microsoft.com/office/drawing/2014/main" val="9512774"/>
                  </a:ext>
                </a:extLst>
              </a:tr>
              <a:tr h="44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645317192"/>
                  </a:ext>
                </a:extLst>
              </a:tr>
            </a:tbl>
          </a:graphicData>
        </a:graphic>
      </p:graphicFrame>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a:t>
            </a:r>
            <a:r>
              <a:rPr lang="en-IN" altLang="en-US" dirty="0" smtClean="0"/>
              <a:t>Deals case </a:t>
            </a:r>
            <a:r>
              <a:rPr lang="en-IN" altLang="en-US" dirty="0"/>
              <a:t>study using Java Full Stack with </a:t>
            </a:r>
            <a:r>
              <a:rPr lang="en-IN" altLang="en-US" dirty="0" smtClean="0"/>
              <a:t>Angular along with JWT Authentication.</a:t>
            </a:r>
            <a:endParaRPr lang="en-IN" altLang="en-US" dirty="0"/>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a:t>
            </a:r>
            <a:r>
              <a:rPr lang="en-IN" altLang="en-US" dirty="0" err="1" smtClean="0"/>
              <a:t>Zuul</a:t>
            </a:r>
            <a:r>
              <a:rPr lang="en-IN" altLang="en-US" dirty="0" smtClean="0"/>
              <a:t> </a:t>
            </a:r>
            <a:r>
              <a:rPr lang="en-IN" altLang="en-US" dirty="0"/>
              <a:t>as a API </a:t>
            </a:r>
            <a:r>
              <a:rPr lang="en-IN" altLang="en-US" dirty="0" smtClean="0"/>
              <a:t>Gateway and </a:t>
            </a:r>
            <a:r>
              <a:rPr lang="en-IN" altLang="en-US" dirty="0" err="1" smtClean="0"/>
              <a:t>Config</a:t>
            </a:r>
            <a:r>
              <a:rPr lang="en-IN" altLang="en-US" dirty="0" smtClean="0"/>
              <a:t> Server.</a:t>
            </a:r>
            <a:endParaRPr lang="en-IN" altLang="en-US" dirty="0"/>
          </a:p>
          <a:p>
            <a:pPr marL="171450" indent="-171450" eaLnBrk="1" hangingPunct="1">
              <a:lnSpc>
                <a:spcPct val="114000"/>
              </a:lnSpc>
              <a:buFont typeface="Arial" panose="020B0604020202020204" pitchFamily="34" charset="0"/>
              <a:buChar char="•"/>
            </a:pPr>
            <a:r>
              <a:rPr lang="en-IN" altLang="nl-NL" dirty="0"/>
              <a:t>Frontend </a:t>
            </a:r>
            <a:r>
              <a:rPr lang="en-IN" altLang="nl-NL" dirty="0" smtClean="0"/>
              <a:t>with </a:t>
            </a:r>
            <a:r>
              <a:rPr lang="en-IN" altLang="nl-NL" dirty="0"/>
              <a:t>Angular </a:t>
            </a:r>
            <a:r>
              <a:rPr lang="en-IN" altLang="nl-NL" dirty="0" smtClean="0"/>
              <a:t>, </a:t>
            </a:r>
            <a:r>
              <a:rPr lang="en-IN" altLang="nl-NL" dirty="0"/>
              <a:t>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39149" y="1339781"/>
            <a:ext cx="2374900" cy="295275"/>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16345" y="1596139"/>
            <a:ext cx="3432175" cy="301625"/>
          </a:xfrm>
        </p:spPr>
        <p:txBody>
          <a:bodyPr/>
          <a:lstStyle/>
          <a:p>
            <a:r>
              <a:rPr lang="en-US" dirty="0" smtClean="0"/>
              <a:t>gongati-naveen.yadav@capgemini.com</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a:t>
            </a:r>
            <a:r>
              <a:rPr lang="nl-NL" altLang="nl-NL" dirty="0" smtClean="0"/>
              <a:t>7989199272</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smtClean="0"/>
              <a:t>Hands on experience in </a:t>
            </a:r>
            <a:r>
              <a:rPr lang="en-US" dirty="0"/>
              <a:t>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a:t>
            </a:r>
            <a:r>
              <a:rPr lang="en-US" altLang="en-US" dirty="0" smtClean="0"/>
              <a:t>well </a:t>
            </a:r>
            <a:r>
              <a:rPr lang="en-US" altLang="en-US" dirty="0"/>
              <a:t>and </a:t>
            </a:r>
            <a:r>
              <a:rPr lang="en-US" altLang="en-US" dirty="0" smtClean="0"/>
              <a:t>works </a:t>
            </a:r>
            <a:r>
              <a:rPr lang="en-US" altLang="en-US" dirty="0"/>
              <a:t>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overall skills.</a:t>
            </a:r>
          </a:p>
          <a:p>
            <a:endParaRPr lang="en-US" dirty="0"/>
          </a:p>
          <a:p>
            <a:r>
              <a:rPr lang="en-US" altLang="nl-NL" dirty="0"/>
              <a:t/>
            </a:r>
            <a:br>
              <a:rPr lang="en-US" altLang="nl-NL" dirty="0"/>
            </a:br>
            <a:endParaRPr lang="en-US" altLang="nl-NL"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Gongati</a:t>
            </a:r>
            <a:r>
              <a:rPr lang="en-IN" altLang="en-US" dirty="0" smtClean="0"/>
              <a:t> </a:t>
            </a:r>
            <a:r>
              <a:rPr lang="en-IN" altLang="en-US" dirty="0" err="1" smtClean="0"/>
              <a:t>Naveen</a:t>
            </a:r>
            <a:r>
              <a:rPr lang="en-IN" altLang="en-US" dirty="0" smtClean="0"/>
              <a:t> </a:t>
            </a:r>
            <a:r>
              <a:rPr lang="en-IN" altLang="en-US" dirty="0" err="1" smtClean="0"/>
              <a:t>Yadav</a:t>
            </a:r>
            <a:endParaRPr lang="en-IN" altLang="en-US" dirty="0"/>
          </a:p>
        </p:txBody>
      </p:sp>
      <p:pic>
        <p:nvPicPr>
          <p:cNvPr id="7179" name="Picture 7">
            <a:hlinkClick r:id="rId3"/>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343290" y="6324817"/>
            <a:ext cx="473075" cy="4749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person, wall&#10;&#10;Description automatically generated">
            <a:extLst>
              <a:ext uri="{FF2B5EF4-FFF2-40B4-BE49-F238E27FC236}">
                <a16:creationId xmlns="" xmlns:a16="http://schemas.microsoft.com/office/drawing/2014/main" id="{0169026E-808B-40AF-9219-B96116F5D545}"/>
              </a:ext>
            </a:extLst>
          </p:cNvPr>
          <p:cNvPicPr>
            <a:picLocks noGrp="1" noChangeAspect="1"/>
          </p:cNvPicPr>
          <p:nvPr>
            <p:ph type="pic" sz="quarter" idx="46"/>
          </p:nvPr>
        </p:nvPicPr>
        <p:blipFill>
          <a:blip r:embed="rId9" cstate="print"/>
          <a:stretch>
            <a:fillRect/>
          </a:stretch>
        </p:blipFill>
        <p:spPr>
          <a:xfrm>
            <a:off x="380960" y="214290"/>
            <a:ext cx="1734208" cy="1734208"/>
          </a:xfrm>
        </p:spPr>
      </p:pic>
    </p:spTree>
    <p:extLst>
      <p:ext uri="{BB962C8B-B14F-4D97-AF65-F5344CB8AC3E}">
        <p14:creationId xmlns=""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2218</TotalTime>
  <Words>332</Words>
  <Application>Microsoft Office PowerPoint</Application>
  <PresentationFormat>Custom</PresentationFormat>
  <Paragraphs>60</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chaitanya</cp:lastModifiedBy>
  <cp:revision>107</cp:revision>
  <dcterms:created xsi:type="dcterms:W3CDTF">2020-09-22T06:24:34Z</dcterms:created>
  <dcterms:modified xsi:type="dcterms:W3CDTF">2021-10-11T11:59:18Z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